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handoutMasterIdLst>
    <p:handoutMasterId r:id="rId21"/>
  </p:handoutMasterIdLst>
  <p:sldIdLst>
    <p:sldId id="363" r:id="rId2"/>
    <p:sldId id="364" r:id="rId3"/>
    <p:sldId id="360" r:id="rId4"/>
    <p:sldId id="353" r:id="rId5"/>
    <p:sldId id="351" r:id="rId6"/>
    <p:sldId id="355" r:id="rId7"/>
    <p:sldId id="356" r:id="rId8"/>
    <p:sldId id="357" r:id="rId9"/>
    <p:sldId id="365" r:id="rId10"/>
    <p:sldId id="366" r:id="rId11"/>
    <p:sldId id="358" r:id="rId12"/>
    <p:sldId id="362" r:id="rId13"/>
    <p:sldId id="352" r:id="rId14"/>
    <p:sldId id="359" r:id="rId15"/>
    <p:sldId id="273" r:id="rId16"/>
    <p:sldId id="274" r:id="rId17"/>
    <p:sldId id="275" r:id="rId18"/>
    <p:sldId id="276" r:id="rId19"/>
  </p:sldIdLst>
  <p:sldSz cx="9144000" cy="6858000" type="screen4x3"/>
  <p:notesSz cx="6858000" cy="9144000"/>
  <p:embeddedFontLst>
    <p:embeddedFont>
      <p:font typeface=".VnArial NarrowH" panose="020B7200000000000000" pitchFamily="34" charset="0"/>
      <p:regular r:id="rId22"/>
    </p:embeddedFont>
    <p:embeddedFont>
      <p:font typeface=".VnSouthern" panose="020B7200000000000000" pitchFamily="34" charset="0"/>
      <p:regular r:id="rId23"/>
      <p:bold r:id="rId24"/>
      <p:italic r:id="rId25"/>
      <p:boldItalic r:id="rId26"/>
    </p:embeddedFont>
    <p:embeddedFont>
      <p:font typeface=".VnArial" panose="020B7200000000000000" pitchFamily="34" charset="0"/>
      <p:regular r:id="rId27"/>
      <p:bold r:id="rId28"/>
      <p:italic r:id="rId29"/>
      <p:boldItalic r:id="rId30"/>
    </p:embeddedFont>
    <p:embeddedFont>
      <p:font typeface="Book Antiqua" panose="02040602050305030304" pitchFamily="18" charset="0"/>
      <p:regular r:id="rId31"/>
      <p:bold r:id="rId32"/>
      <p:italic r:id="rId33"/>
      <p:boldItalic r:id="rId34"/>
    </p:embeddedFont>
    <p:embeddedFont>
      <p:font typeface="tlfc - Tahoma" panose="020B0604020202020204" pitchFamily="34" charset="0"/>
      <p:regular r:id="rId35"/>
    </p:embeddedFont>
    <p:embeddedFont>
      <p:font typeface=".VnCentury Schoolbook" panose="020BE200000000000000" pitchFamily="34"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43"/>
    <a:srgbClr val="FF99FF"/>
    <a:srgbClr val="FF33CC"/>
    <a:srgbClr val="0000FF"/>
    <a:srgbClr val="00FFFF"/>
    <a:srgbClr val="000000"/>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lt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lt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692A9C44-1A57-4D1B-B7C1-2990126CBA8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ltLang="en-US"/>
          </a:p>
        </p:txBody>
      </p:sp>
      <p:sp>
        <p:nvSpPr>
          <p:cNvPr id="3076" name="Rectangle 4"/>
          <p:cNvSpPr>
            <a:spLocks noRo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0206BBA8-1171-437F-B5C1-6B931657BE5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800F1-7C91-4CF2-B54F-DC70BBC35128}" type="slidenum">
              <a:rPr lang="en-US" altLang="en-US"/>
              <a:pPr/>
              <a:t>2</a:t>
            </a:fld>
            <a:endParaRPr lang="en-US" altLang="en-US"/>
          </a:p>
        </p:txBody>
      </p:sp>
      <p:sp>
        <p:nvSpPr>
          <p:cNvPr id="32770" name="Rectangle 2"/>
          <p:cNvSpPr>
            <a:spLocks noRot="1" noChangeArrowheads="1" noTextEdit="1"/>
          </p:cNvSpPr>
          <p:nvPr>
            <p:ph type="sldImg"/>
          </p:nvPr>
        </p:nvSpPr>
        <p:spPr>
          <a:ln cap="flat"/>
        </p:spPr>
      </p:sp>
      <p:sp>
        <p:nvSpPr>
          <p:cNvPr id="3277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A591D-7673-4FE9-AB9A-4D7DA863816D}" type="slidenum">
              <a:rPr lang="en-US" altLang="en-US"/>
              <a:pPr/>
              <a:t>5</a:t>
            </a:fld>
            <a:endParaRPr lang="en-US" altLang="en-US"/>
          </a:p>
        </p:txBody>
      </p:sp>
      <p:sp>
        <p:nvSpPr>
          <p:cNvPr id="8194" name="Rectangle 2"/>
          <p:cNvSpPr>
            <a:spLocks noRot="1" noChangeArrowheads="1" noTextEdit="1"/>
          </p:cNvSpPr>
          <p:nvPr>
            <p:ph type="sldImg"/>
          </p:nvPr>
        </p:nvSpPr>
        <p:spPr>
          <a:ln cap="flat"/>
        </p:spPr>
      </p:sp>
      <p:sp>
        <p:nvSpPr>
          <p:cNvPr id="819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CCA85-174E-44F1-8122-6270F7750ACA}" type="slidenum">
              <a:rPr lang="en-US" altLang="en-US"/>
              <a:pPr/>
              <a:t>13</a:t>
            </a:fld>
            <a:endParaRPr lang="en-US" altLang="en-US"/>
          </a:p>
        </p:txBody>
      </p:sp>
      <p:sp>
        <p:nvSpPr>
          <p:cNvPr id="10242" name="Rectangle 2"/>
          <p:cNvSpPr>
            <a:spLocks noRot="1" noChangeArrowheads="1" noTextEdit="1"/>
          </p:cNvSpPr>
          <p:nvPr>
            <p:ph type="sldImg"/>
          </p:nvPr>
        </p:nvSpPr>
        <p:spPr>
          <a:ln cap="flat"/>
        </p:spPr>
      </p:sp>
      <p:sp>
        <p:nvSpPr>
          <p:cNvPr id="1024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1311E-7B2C-463F-A7E6-F4D451ACFC46}" type="slidenum">
              <a:rPr lang="en-US" altLang="en-US"/>
              <a:pPr/>
              <a:t>15</a:t>
            </a:fld>
            <a:endParaRPr lang="en-US" altLang="en-US"/>
          </a:p>
        </p:txBody>
      </p:sp>
      <p:sp>
        <p:nvSpPr>
          <p:cNvPr id="12290" name="Rectangle 2"/>
          <p:cNvSpPr>
            <a:spLocks noRot="1" noChangeArrowheads="1" noTextEdit="1"/>
          </p:cNvSpPr>
          <p:nvPr>
            <p:ph type="sldImg"/>
          </p:nvPr>
        </p:nvSpPr>
        <p:spPr>
          <a:ln cap="flat"/>
        </p:spPr>
      </p:sp>
      <p:sp>
        <p:nvSpPr>
          <p:cNvPr id="1229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B6310-DFE1-41F9-8EFF-8B0CE34CC1DC}" type="slidenum">
              <a:rPr lang="en-US" altLang="en-US"/>
              <a:pPr/>
              <a:t>16</a:t>
            </a:fld>
            <a:endParaRPr lang="en-US" altLang="en-US"/>
          </a:p>
        </p:txBody>
      </p:sp>
      <p:sp>
        <p:nvSpPr>
          <p:cNvPr id="14338" name="Rectangle 2"/>
          <p:cNvSpPr>
            <a:spLocks noRot="1" noChangeArrowheads="1" noTextEdit="1"/>
          </p:cNvSpPr>
          <p:nvPr>
            <p:ph type="sldImg"/>
          </p:nvPr>
        </p:nvSpPr>
        <p:spPr>
          <a:ln cap="flat"/>
        </p:spPr>
      </p:sp>
      <p:sp>
        <p:nvSpPr>
          <p:cNvPr id="14339"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1368A-3BE0-4F00-858C-5AAB26BE83F8}" type="slidenum">
              <a:rPr lang="en-US" altLang="en-US"/>
              <a:pPr/>
              <a:t>17</a:t>
            </a:fld>
            <a:endParaRPr lang="en-US" altLang="en-US"/>
          </a:p>
        </p:txBody>
      </p:sp>
      <p:sp>
        <p:nvSpPr>
          <p:cNvPr id="16386" name="Rectangle 2"/>
          <p:cNvSpPr>
            <a:spLocks noRot="1" noChangeArrowheads="1" noTextEdit="1"/>
          </p:cNvSpPr>
          <p:nvPr>
            <p:ph type="sldImg"/>
          </p:nvPr>
        </p:nvSpPr>
        <p:spPr>
          <a:ln cap="flat"/>
        </p:spPr>
      </p:sp>
      <p:sp>
        <p:nvSpPr>
          <p:cNvPr id="16387"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B0D24-CA69-43D0-9F05-AEC4934EC990}" type="slidenum">
              <a:rPr lang="en-US" altLang="en-US"/>
              <a:pPr/>
              <a:t>18</a:t>
            </a:fld>
            <a:endParaRPr lang="en-US" altLang="en-US"/>
          </a:p>
        </p:txBody>
      </p:sp>
      <p:sp>
        <p:nvSpPr>
          <p:cNvPr id="18434" name="Rectangle 2"/>
          <p:cNvSpPr>
            <a:spLocks noRot="1" noChangeArrowheads="1" noTextEdit="1"/>
          </p:cNvSpPr>
          <p:nvPr>
            <p:ph type="sldImg"/>
          </p:nvPr>
        </p:nvSpPr>
        <p:spPr>
          <a:ln cap="flat"/>
        </p:spPr>
      </p:sp>
      <p:sp>
        <p:nvSpPr>
          <p:cNvPr id="1843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2" name="Group 4"/>
          <p:cNvGrpSpPr>
            <a:grpSpLocks/>
          </p:cNvGrpSpPr>
          <p:nvPr/>
        </p:nvGrpSpPr>
        <p:grpSpPr bwMode="auto">
          <a:xfrm>
            <a:off x="-6350" y="20638"/>
            <a:ext cx="9145588" cy="6859587"/>
            <a:chOff x="-4" y="13"/>
            <a:chExt cx="5761" cy="4321"/>
          </a:xfrm>
        </p:grpSpPr>
        <p:sp>
          <p:nvSpPr>
            <p:cNvPr id="2050" name="Freeform 2"/>
            <p:cNvSpPr>
              <a:spLocks/>
            </p:cNvSpPr>
            <p:nvPr/>
          </p:nvSpPr>
          <p:spPr bwMode="hidden">
            <a:xfrm>
              <a:off x="-4" y="3085"/>
              <a:ext cx="5761" cy="1249"/>
            </a:xfrm>
            <a:custGeom>
              <a:avLst/>
              <a:gdLst>
                <a:gd name="T0" fmla="*/ 5760 w 5761"/>
                <a:gd name="T1" fmla="*/ 1248 h 1249"/>
                <a:gd name="T2" fmla="*/ 0 w 5761"/>
                <a:gd name="T3" fmla="*/ 1248 h 1249"/>
                <a:gd name="T4" fmla="*/ 0 w 5761"/>
                <a:gd name="T5" fmla="*/ 0 h 1249"/>
                <a:gd name="T6" fmla="*/ 5760 w 5761"/>
                <a:gd name="T7" fmla="*/ 0 h 1249"/>
                <a:gd name="T8" fmla="*/ 5760 w 5761"/>
                <a:gd name="T9" fmla="*/ 1248 h 1249"/>
              </a:gdLst>
              <a:ahLst/>
              <a:cxnLst>
                <a:cxn ang="0">
                  <a:pos x="T0" y="T1"/>
                </a:cxn>
                <a:cxn ang="0">
                  <a:pos x="T2" y="T3"/>
                </a:cxn>
                <a:cxn ang="0">
                  <a:pos x="T4" y="T5"/>
                </a:cxn>
                <a:cxn ang="0">
                  <a:pos x="T6" y="T7"/>
                </a:cxn>
                <a:cxn ang="0">
                  <a:pos x="T8" y="T9"/>
                </a:cxn>
              </a:cxnLst>
              <a:rect l="0" t="0" r="r" b="b"/>
              <a:pathLst>
                <a:path w="5761" h="1249">
                  <a:moveTo>
                    <a:pt x="5760" y="1248"/>
                  </a:moveTo>
                  <a:lnTo>
                    <a:pt x="0" y="1248"/>
                  </a:lnTo>
                  <a:lnTo>
                    <a:pt x="0" y="0"/>
                  </a:lnTo>
                  <a:lnTo>
                    <a:pt x="5760" y="0"/>
                  </a:lnTo>
                  <a:lnTo>
                    <a:pt x="5760" y="1248"/>
                  </a:lnTo>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 name="Freeform 3"/>
            <p:cNvSpPr>
              <a:spLocks/>
            </p:cNvSpPr>
            <p:nvPr/>
          </p:nvSpPr>
          <p:spPr bwMode="hidden">
            <a:xfrm>
              <a:off x="-4" y="13"/>
              <a:ext cx="5761" cy="3073"/>
            </a:xfrm>
            <a:custGeom>
              <a:avLst/>
              <a:gdLst>
                <a:gd name="T0" fmla="*/ 5760 w 5761"/>
                <a:gd name="T1" fmla="*/ 3072 h 3073"/>
                <a:gd name="T2" fmla="*/ 0 w 5761"/>
                <a:gd name="T3" fmla="*/ 3072 h 3073"/>
                <a:gd name="T4" fmla="*/ 0 w 5761"/>
                <a:gd name="T5" fmla="*/ 0 h 3073"/>
                <a:gd name="T6" fmla="*/ 5760 w 5761"/>
                <a:gd name="T7" fmla="*/ 0 h 3073"/>
                <a:gd name="T8" fmla="*/ 5760 w 5761"/>
                <a:gd name="T9" fmla="*/ 3072 h 3073"/>
              </a:gdLst>
              <a:ahLst/>
              <a:cxnLst>
                <a:cxn ang="0">
                  <a:pos x="T0" y="T1"/>
                </a:cxn>
                <a:cxn ang="0">
                  <a:pos x="T2" y="T3"/>
                </a:cxn>
                <a:cxn ang="0">
                  <a:pos x="T4" y="T5"/>
                </a:cxn>
                <a:cxn ang="0">
                  <a:pos x="T6" y="T7"/>
                </a:cxn>
                <a:cxn ang="0">
                  <a:pos x="T8" y="T9"/>
                </a:cxn>
              </a:cxnLst>
              <a:rect l="0" t="0" r="r" b="b"/>
              <a:pathLst>
                <a:path w="5761" h="3073">
                  <a:moveTo>
                    <a:pt x="5760" y="3072"/>
                  </a:moveTo>
                  <a:lnTo>
                    <a:pt x="0" y="3072"/>
                  </a:lnTo>
                  <a:lnTo>
                    <a:pt x="0" y="0"/>
                  </a:lnTo>
                  <a:lnTo>
                    <a:pt x="5760" y="0"/>
                  </a:lnTo>
                  <a:lnTo>
                    <a:pt x="5760" y="3072"/>
                  </a:lnTo>
                </a:path>
              </a:pathLst>
            </a:custGeom>
            <a:gradFill rotWithShape="0">
              <a:gsLst>
                <a:gs pos="0">
                  <a:schemeClr val="bg1">
                    <a:gamma/>
                    <a:shade val="49804"/>
                    <a:invGamma/>
                  </a:schemeClr>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3" name="Freeform 5"/>
          <p:cNvSpPr>
            <a:spLocks/>
          </p:cNvSpPr>
          <p:nvPr/>
        </p:nvSpPr>
        <p:spPr bwMode="hidden">
          <a:xfrm>
            <a:off x="6242050" y="6269038"/>
            <a:ext cx="2897188" cy="611187"/>
          </a:xfrm>
          <a:custGeom>
            <a:avLst/>
            <a:gdLst>
              <a:gd name="T0" fmla="*/ 1824 w 1825"/>
              <a:gd name="T1" fmla="*/ 384 h 385"/>
              <a:gd name="T2" fmla="*/ 0 w 1825"/>
              <a:gd name="T3" fmla="*/ 384 h 385"/>
              <a:gd name="T4" fmla="*/ 0 w 1825"/>
              <a:gd name="T5" fmla="*/ 0 h 385"/>
              <a:gd name="T6" fmla="*/ 1824 w 1825"/>
              <a:gd name="T7" fmla="*/ 0 h 385"/>
              <a:gd name="T8" fmla="*/ 1824 w 1825"/>
              <a:gd name="T9" fmla="*/ 384 h 385"/>
            </a:gdLst>
            <a:ahLst/>
            <a:cxnLst>
              <a:cxn ang="0">
                <a:pos x="T0" y="T1"/>
              </a:cxn>
              <a:cxn ang="0">
                <a:pos x="T2" y="T3"/>
              </a:cxn>
              <a:cxn ang="0">
                <a:pos x="T4" y="T5"/>
              </a:cxn>
              <a:cxn ang="0">
                <a:pos x="T6" y="T7"/>
              </a:cxn>
              <a:cxn ang="0">
                <a:pos x="T8" y="T9"/>
              </a:cxn>
            </a:cxnLst>
            <a:rect l="0" t="0" r="r" b="b"/>
            <a:pathLst>
              <a:path w="1825" h="385">
                <a:moveTo>
                  <a:pt x="1824" y="384"/>
                </a:moveTo>
                <a:lnTo>
                  <a:pt x="0" y="384"/>
                </a:lnTo>
                <a:lnTo>
                  <a:pt x="0" y="0"/>
                </a:lnTo>
                <a:lnTo>
                  <a:pt x="1824" y="0"/>
                </a:lnTo>
                <a:lnTo>
                  <a:pt x="1824" y="384"/>
                </a:lnTo>
              </a:path>
            </a:pathLst>
          </a:cu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62" name="Group 14"/>
          <p:cNvGrpSpPr>
            <a:grpSpLocks/>
          </p:cNvGrpSpPr>
          <p:nvPr/>
        </p:nvGrpSpPr>
        <p:grpSpPr bwMode="auto">
          <a:xfrm>
            <a:off x="-1588" y="6034088"/>
            <a:ext cx="7847013" cy="852487"/>
            <a:chOff x="-1" y="3801"/>
            <a:chExt cx="4943" cy="537"/>
          </a:xfrm>
        </p:grpSpPr>
        <p:sp>
          <p:nvSpPr>
            <p:cNvPr id="2054" name="Freeform 6"/>
            <p:cNvSpPr>
              <a:spLocks/>
            </p:cNvSpPr>
            <p:nvPr/>
          </p:nvSpPr>
          <p:spPr bwMode="ltGray">
            <a:xfrm>
              <a:off x="1487" y="3801"/>
              <a:ext cx="3241" cy="537"/>
            </a:xfrm>
            <a:custGeom>
              <a:avLst/>
              <a:gdLst>
                <a:gd name="T0" fmla="*/ 3132 w 3241"/>
                <a:gd name="T1" fmla="*/ 469 h 537"/>
                <a:gd name="T2" fmla="*/ 2995 w 3241"/>
                <a:gd name="T3" fmla="*/ 395 h 537"/>
                <a:gd name="T4" fmla="*/ 2911 w 3241"/>
                <a:gd name="T5" fmla="*/ 375 h 537"/>
                <a:gd name="T6" fmla="*/ 2678 w 3241"/>
                <a:gd name="T7" fmla="*/ 228 h 537"/>
                <a:gd name="T8" fmla="*/ 2553 w 3241"/>
                <a:gd name="T9" fmla="*/ 74 h 537"/>
                <a:gd name="T10" fmla="*/ 2457 w 3241"/>
                <a:gd name="T11" fmla="*/ 7 h 537"/>
                <a:gd name="T12" fmla="*/ 2403 w 3241"/>
                <a:gd name="T13" fmla="*/ 47 h 537"/>
                <a:gd name="T14" fmla="*/ 2289 w 3241"/>
                <a:gd name="T15" fmla="*/ 74 h 537"/>
                <a:gd name="T16" fmla="*/ 2134 w 3241"/>
                <a:gd name="T17" fmla="*/ 74 h 537"/>
                <a:gd name="T18" fmla="*/ 2044 w 3241"/>
                <a:gd name="T19" fmla="*/ 128 h 537"/>
                <a:gd name="T20" fmla="*/ 1775 w 3241"/>
                <a:gd name="T21" fmla="*/ 222 h 537"/>
                <a:gd name="T22" fmla="*/ 1602 w 3241"/>
                <a:gd name="T23" fmla="*/ 181 h 537"/>
                <a:gd name="T24" fmla="*/ 1560 w 3241"/>
                <a:gd name="T25" fmla="*/ 101 h 537"/>
                <a:gd name="T26" fmla="*/ 1542 w 3241"/>
                <a:gd name="T27" fmla="*/ 87 h 537"/>
                <a:gd name="T28" fmla="*/ 1446 w 3241"/>
                <a:gd name="T29" fmla="*/ 60 h 537"/>
                <a:gd name="T30" fmla="*/ 1375 w 3241"/>
                <a:gd name="T31" fmla="*/ 74 h 537"/>
                <a:gd name="T32" fmla="*/ 1309 w 3241"/>
                <a:gd name="T33" fmla="*/ 87 h 537"/>
                <a:gd name="T34" fmla="*/ 1243 w 3241"/>
                <a:gd name="T35" fmla="*/ 13 h 537"/>
                <a:gd name="T36" fmla="*/ 1225 w 3241"/>
                <a:gd name="T37" fmla="*/ 0 h 537"/>
                <a:gd name="T38" fmla="*/ 1189 w 3241"/>
                <a:gd name="T39" fmla="*/ 0 h 537"/>
                <a:gd name="T40" fmla="*/ 1106 w 3241"/>
                <a:gd name="T41" fmla="*/ 34 h 537"/>
                <a:gd name="T42" fmla="*/ 1094 w 3241"/>
                <a:gd name="T43" fmla="*/ 40 h 537"/>
                <a:gd name="T44" fmla="*/ 1070 w 3241"/>
                <a:gd name="T45" fmla="*/ 54 h 537"/>
                <a:gd name="T46" fmla="*/ 1034 w 3241"/>
                <a:gd name="T47" fmla="*/ 74 h 537"/>
                <a:gd name="T48" fmla="*/ 1004 w 3241"/>
                <a:gd name="T49" fmla="*/ 74 h 537"/>
                <a:gd name="T50" fmla="*/ 986 w 3241"/>
                <a:gd name="T51" fmla="*/ 74 h 537"/>
                <a:gd name="T52" fmla="*/ 956 w 3241"/>
                <a:gd name="T53" fmla="*/ 81 h 537"/>
                <a:gd name="T54" fmla="*/ 920 w 3241"/>
                <a:gd name="T55" fmla="*/ 94 h 537"/>
                <a:gd name="T56" fmla="*/ 884 w 3241"/>
                <a:gd name="T57" fmla="*/ 107 h 537"/>
                <a:gd name="T58" fmla="*/ 843 w 3241"/>
                <a:gd name="T59" fmla="*/ 128 h 537"/>
                <a:gd name="T60" fmla="*/ 813 w 3241"/>
                <a:gd name="T61" fmla="*/ 141 h 537"/>
                <a:gd name="T62" fmla="*/ 789 w 3241"/>
                <a:gd name="T63" fmla="*/ 148 h 537"/>
                <a:gd name="T64" fmla="*/ 783 w 3241"/>
                <a:gd name="T65" fmla="*/ 154 h 537"/>
                <a:gd name="T66" fmla="*/ 556 w 3241"/>
                <a:gd name="T67" fmla="*/ 228 h 537"/>
                <a:gd name="T68" fmla="*/ 394 w 3241"/>
                <a:gd name="T69" fmla="*/ 294 h 537"/>
                <a:gd name="T70" fmla="*/ 107 w 3241"/>
                <a:gd name="T71" fmla="*/ 462 h 537"/>
                <a:gd name="T72" fmla="*/ 0 w 3241"/>
                <a:gd name="T73" fmla="*/ 536 h 537"/>
                <a:gd name="T74" fmla="*/ 3240 w 3241"/>
                <a:gd name="T75" fmla="*/ 536 h 537"/>
                <a:gd name="T76" fmla="*/ 3132 w 3241"/>
                <a:gd name="T77" fmla="*/ 46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1" h="537">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path>
              </a:pathLst>
            </a:custGeom>
            <a:gradFill rotWithShape="0">
              <a:gsLst>
                <a:gs pos="0">
                  <a:schemeClr val="bg2">
                    <a:gamma/>
                    <a:tint val="70196"/>
                    <a:invGamma/>
                  </a:schemeClr>
                </a:gs>
                <a:gs pos="100000">
                  <a:schemeClr val="bg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60" name="Group 12"/>
            <p:cNvGrpSpPr>
              <a:grpSpLocks/>
            </p:cNvGrpSpPr>
            <p:nvPr/>
          </p:nvGrpSpPr>
          <p:grpSpPr bwMode="auto">
            <a:xfrm>
              <a:off x="2485" y="3801"/>
              <a:ext cx="2457" cy="537"/>
              <a:chOff x="2485" y="3801"/>
              <a:chExt cx="2457" cy="537"/>
            </a:xfrm>
          </p:grpSpPr>
          <p:sp>
            <p:nvSpPr>
              <p:cNvPr id="2055" name="Freeform 7"/>
              <p:cNvSpPr>
                <a:spLocks/>
              </p:cNvSpPr>
              <p:nvPr/>
            </p:nvSpPr>
            <p:spPr bwMode="ltGray">
              <a:xfrm>
                <a:off x="3947" y="3808"/>
                <a:ext cx="995" cy="530"/>
              </a:xfrm>
              <a:custGeom>
                <a:avLst/>
                <a:gdLst>
                  <a:gd name="T0" fmla="*/ 636 w 995"/>
                  <a:gd name="T1" fmla="*/ 373 h 530"/>
                  <a:gd name="T2" fmla="*/ 495 w 995"/>
                  <a:gd name="T3" fmla="*/ 370 h 530"/>
                  <a:gd name="T4" fmla="*/ 280 w 995"/>
                  <a:gd name="T5" fmla="*/ 249 h 530"/>
                  <a:gd name="T6" fmla="*/ 127 w 995"/>
                  <a:gd name="T7" fmla="*/ 66 h 530"/>
                  <a:gd name="T8" fmla="*/ 0 w 995"/>
                  <a:gd name="T9" fmla="*/ 0 h 530"/>
                  <a:gd name="T10" fmla="*/ 22 w 995"/>
                  <a:gd name="T11" fmla="*/ 26 h 530"/>
                  <a:gd name="T12" fmla="*/ 0 w 995"/>
                  <a:gd name="T13" fmla="*/ 65 h 530"/>
                  <a:gd name="T14" fmla="*/ 30 w 995"/>
                  <a:gd name="T15" fmla="*/ 119 h 530"/>
                  <a:gd name="T16" fmla="*/ 75 w 995"/>
                  <a:gd name="T17" fmla="*/ 243 h 530"/>
                  <a:gd name="T18" fmla="*/ 45 w 995"/>
                  <a:gd name="T19" fmla="*/ 422 h 530"/>
                  <a:gd name="T20" fmla="*/ 200 w 995"/>
                  <a:gd name="T21" fmla="*/ 329 h 530"/>
                  <a:gd name="T22" fmla="*/ 592 w 995"/>
                  <a:gd name="T23" fmla="*/ 527 h 530"/>
                  <a:gd name="T24" fmla="*/ 994 w 995"/>
                  <a:gd name="T25" fmla="*/ 529 h 530"/>
                  <a:gd name="T26" fmla="*/ 828 w 995"/>
                  <a:gd name="T27" fmla="*/ 473 h 530"/>
                  <a:gd name="T28" fmla="*/ 636 w 995"/>
                  <a:gd name="T29" fmla="*/ 37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5" h="530">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 name="Freeform 8"/>
              <p:cNvSpPr>
                <a:spLocks/>
              </p:cNvSpPr>
              <p:nvPr/>
            </p:nvSpPr>
            <p:spPr bwMode="ltGray">
              <a:xfrm>
                <a:off x="2676" y="3801"/>
                <a:ext cx="187" cy="396"/>
              </a:xfrm>
              <a:custGeom>
                <a:avLst/>
                <a:gdLst>
                  <a:gd name="T0" fmla="*/ 36 w 187"/>
                  <a:gd name="T1" fmla="*/ 0 h 396"/>
                  <a:gd name="T2" fmla="*/ 54 w 187"/>
                  <a:gd name="T3" fmla="*/ 20 h 396"/>
                  <a:gd name="T4" fmla="*/ 24 w 187"/>
                  <a:gd name="T5" fmla="*/ 34 h 396"/>
                  <a:gd name="T6" fmla="*/ 18 w 187"/>
                  <a:gd name="T7" fmla="*/ 74 h 396"/>
                  <a:gd name="T8" fmla="*/ 42 w 187"/>
                  <a:gd name="T9" fmla="*/ 128 h 396"/>
                  <a:gd name="T10" fmla="*/ 48 w 187"/>
                  <a:gd name="T11" fmla="*/ 181 h 396"/>
                  <a:gd name="T12" fmla="*/ 0 w 187"/>
                  <a:gd name="T13" fmla="*/ 395 h 396"/>
                  <a:gd name="T14" fmla="*/ 54 w 187"/>
                  <a:gd name="T15" fmla="*/ 261 h 396"/>
                  <a:gd name="T16" fmla="*/ 84 w 187"/>
                  <a:gd name="T17" fmla="*/ 242 h 396"/>
                  <a:gd name="T18" fmla="*/ 126 w 187"/>
                  <a:gd name="T19" fmla="*/ 141 h 396"/>
                  <a:gd name="T20" fmla="*/ 144 w 187"/>
                  <a:gd name="T21" fmla="*/ 134 h 396"/>
                  <a:gd name="T22" fmla="*/ 144 w 187"/>
                  <a:gd name="T23" fmla="*/ 101 h 396"/>
                  <a:gd name="T24" fmla="*/ 186 w 187"/>
                  <a:gd name="T25" fmla="*/ 74 h 396"/>
                  <a:gd name="T26" fmla="*/ 162 w 187"/>
                  <a:gd name="T27" fmla="*/ 67 h 396"/>
                  <a:gd name="T28" fmla="*/ 36 w 187"/>
                  <a:gd name="T2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396">
                    <a:moveTo>
                      <a:pt x="36" y="0"/>
                    </a:moveTo>
                    <a:lnTo>
                      <a:pt x="54" y="20"/>
                    </a:lnTo>
                    <a:lnTo>
                      <a:pt x="24" y="34"/>
                    </a:lnTo>
                    <a:lnTo>
                      <a:pt x="18" y="74"/>
                    </a:lnTo>
                    <a:lnTo>
                      <a:pt x="42" y="128"/>
                    </a:lnTo>
                    <a:lnTo>
                      <a:pt x="48" y="181"/>
                    </a:lnTo>
                    <a:lnTo>
                      <a:pt x="0" y="395"/>
                    </a:lnTo>
                    <a:lnTo>
                      <a:pt x="54" y="261"/>
                    </a:lnTo>
                    <a:lnTo>
                      <a:pt x="84" y="242"/>
                    </a:lnTo>
                    <a:lnTo>
                      <a:pt x="126" y="141"/>
                    </a:lnTo>
                    <a:lnTo>
                      <a:pt x="144" y="134"/>
                    </a:lnTo>
                    <a:lnTo>
                      <a:pt x="144" y="101"/>
                    </a:lnTo>
                    <a:lnTo>
                      <a:pt x="186" y="74"/>
                    </a:lnTo>
                    <a:lnTo>
                      <a:pt x="162" y="67"/>
                    </a:lnTo>
                    <a:lnTo>
                      <a:pt x="36"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 name="Freeform 9"/>
              <p:cNvSpPr>
                <a:spLocks/>
              </p:cNvSpPr>
              <p:nvPr/>
            </p:nvSpPr>
            <p:spPr bwMode="ltGray">
              <a:xfrm>
                <a:off x="3029" y="3902"/>
                <a:ext cx="379" cy="272"/>
              </a:xfrm>
              <a:custGeom>
                <a:avLst/>
                <a:gdLst>
                  <a:gd name="T0" fmla="*/ 18 w 379"/>
                  <a:gd name="T1" fmla="*/ 0 h 272"/>
                  <a:gd name="T2" fmla="*/ 12 w 379"/>
                  <a:gd name="T3" fmla="*/ 13 h 272"/>
                  <a:gd name="T4" fmla="*/ 0 w 379"/>
                  <a:gd name="T5" fmla="*/ 40 h 272"/>
                  <a:gd name="T6" fmla="*/ 60 w 379"/>
                  <a:gd name="T7" fmla="*/ 121 h 272"/>
                  <a:gd name="T8" fmla="*/ 310 w 379"/>
                  <a:gd name="T9" fmla="*/ 271 h 272"/>
                  <a:gd name="T10" fmla="*/ 290 w 379"/>
                  <a:gd name="T11" fmla="*/ 139 h 272"/>
                  <a:gd name="T12" fmla="*/ 378 w 379"/>
                  <a:gd name="T13" fmla="*/ 76 h 272"/>
                  <a:gd name="T14" fmla="*/ 251 w 379"/>
                  <a:gd name="T15" fmla="*/ 94 h 272"/>
                  <a:gd name="T16" fmla="*/ 90 w 379"/>
                  <a:gd name="T17" fmla="*/ 54 h 272"/>
                  <a:gd name="T18" fmla="*/ 18 w 379"/>
                  <a:gd name="T1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272">
                    <a:moveTo>
                      <a:pt x="18" y="0"/>
                    </a:moveTo>
                    <a:lnTo>
                      <a:pt x="12" y="13"/>
                    </a:lnTo>
                    <a:lnTo>
                      <a:pt x="0" y="40"/>
                    </a:lnTo>
                    <a:lnTo>
                      <a:pt x="60" y="121"/>
                    </a:lnTo>
                    <a:lnTo>
                      <a:pt x="310" y="271"/>
                    </a:lnTo>
                    <a:lnTo>
                      <a:pt x="290" y="139"/>
                    </a:lnTo>
                    <a:lnTo>
                      <a:pt x="378" y="76"/>
                    </a:lnTo>
                    <a:lnTo>
                      <a:pt x="251" y="94"/>
                    </a:lnTo>
                    <a:lnTo>
                      <a:pt x="90" y="54"/>
                    </a:lnTo>
                    <a:lnTo>
                      <a:pt x="18"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Freeform 10"/>
              <p:cNvSpPr>
                <a:spLocks/>
              </p:cNvSpPr>
              <p:nvPr/>
            </p:nvSpPr>
            <p:spPr bwMode="ltGray">
              <a:xfrm>
                <a:off x="3627" y="3875"/>
                <a:ext cx="156" cy="75"/>
              </a:xfrm>
              <a:custGeom>
                <a:avLst/>
                <a:gdLst>
                  <a:gd name="T0" fmla="*/ 114 w 156"/>
                  <a:gd name="T1" fmla="*/ 0 h 75"/>
                  <a:gd name="T2" fmla="*/ 0 w 156"/>
                  <a:gd name="T3" fmla="*/ 0 h 75"/>
                  <a:gd name="T4" fmla="*/ 6 w 156"/>
                  <a:gd name="T5" fmla="*/ 7 h 75"/>
                  <a:gd name="T6" fmla="*/ 6 w 156"/>
                  <a:gd name="T7" fmla="*/ 20 h 75"/>
                  <a:gd name="T8" fmla="*/ 0 w 156"/>
                  <a:gd name="T9" fmla="*/ 27 h 75"/>
                  <a:gd name="T10" fmla="*/ 78 w 156"/>
                  <a:gd name="T11" fmla="*/ 67 h 75"/>
                  <a:gd name="T12" fmla="*/ 96 w 156"/>
                  <a:gd name="T13" fmla="*/ 47 h 75"/>
                  <a:gd name="T14" fmla="*/ 155 w 156"/>
                  <a:gd name="T15" fmla="*/ 74 h 75"/>
                  <a:gd name="T16" fmla="*/ 126 w 156"/>
                  <a:gd name="T17" fmla="*/ 27 h 75"/>
                  <a:gd name="T18" fmla="*/ 149 w 156"/>
                  <a:gd name="T19" fmla="*/ 0 h 75"/>
                  <a:gd name="T20" fmla="*/ 114 w 156"/>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5">
                    <a:moveTo>
                      <a:pt x="114" y="0"/>
                    </a:moveTo>
                    <a:lnTo>
                      <a:pt x="0" y="0"/>
                    </a:lnTo>
                    <a:lnTo>
                      <a:pt x="6" y="7"/>
                    </a:lnTo>
                    <a:lnTo>
                      <a:pt x="6" y="20"/>
                    </a:lnTo>
                    <a:lnTo>
                      <a:pt x="0" y="27"/>
                    </a:lnTo>
                    <a:lnTo>
                      <a:pt x="78" y="67"/>
                    </a:lnTo>
                    <a:lnTo>
                      <a:pt x="96" y="47"/>
                    </a:lnTo>
                    <a:lnTo>
                      <a:pt x="155" y="74"/>
                    </a:lnTo>
                    <a:lnTo>
                      <a:pt x="126" y="27"/>
                    </a:lnTo>
                    <a:lnTo>
                      <a:pt x="149" y="0"/>
                    </a:lnTo>
                    <a:lnTo>
                      <a:pt x="114"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Freeform 11"/>
              <p:cNvSpPr>
                <a:spLocks/>
              </p:cNvSpPr>
              <p:nvPr/>
            </p:nvSpPr>
            <p:spPr bwMode="ltGray">
              <a:xfrm>
                <a:off x="2485" y="3868"/>
                <a:ext cx="43" cy="82"/>
              </a:xfrm>
              <a:custGeom>
                <a:avLst/>
                <a:gdLst>
                  <a:gd name="T0" fmla="*/ 6 w 43"/>
                  <a:gd name="T1" fmla="*/ 40 h 82"/>
                  <a:gd name="T2" fmla="*/ 0 w 43"/>
                  <a:gd name="T3" fmla="*/ 20 h 82"/>
                  <a:gd name="T4" fmla="*/ 12 w 43"/>
                  <a:gd name="T5" fmla="*/ 7 h 82"/>
                  <a:gd name="T6" fmla="*/ 0 w 43"/>
                  <a:gd name="T7" fmla="*/ 7 h 82"/>
                  <a:gd name="T8" fmla="*/ 12 w 43"/>
                  <a:gd name="T9" fmla="*/ 7 h 82"/>
                  <a:gd name="T10" fmla="*/ 24 w 43"/>
                  <a:gd name="T11" fmla="*/ 7 h 82"/>
                  <a:gd name="T12" fmla="*/ 36 w 43"/>
                  <a:gd name="T13" fmla="*/ 7 h 82"/>
                  <a:gd name="T14" fmla="*/ 42 w 43"/>
                  <a:gd name="T15" fmla="*/ 0 h 82"/>
                  <a:gd name="T16" fmla="*/ 30 w 43"/>
                  <a:gd name="T17" fmla="*/ 20 h 82"/>
                  <a:gd name="T18" fmla="*/ 42 w 43"/>
                  <a:gd name="T19" fmla="*/ 54 h 82"/>
                  <a:gd name="T20" fmla="*/ 12 w 43"/>
                  <a:gd name="T21" fmla="*/ 81 h 82"/>
                  <a:gd name="T22" fmla="*/ 6 w 43"/>
                  <a:gd name="T2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82">
                    <a:moveTo>
                      <a:pt x="6" y="40"/>
                    </a:moveTo>
                    <a:lnTo>
                      <a:pt x="0" y="20"/>
                    </a:lnTo>
                    <a:lnTo>
                      <a:pt x="12" y="7"/>
                    </a:lnTo>
                    <a:lnTo>
                      <a:pt x="0" y="7"/>
                    </a:lnTo>
                    <a:lnTo>
                      <a:pt x="12" y="7"/>
                    </a:lnTo>
                    <a:lnTo>
                      <a:pt x="24" y="7"/>
                    </a:lnTo>
                    <a:lnTo>
                      <a:pt x="36" y="7"/>
                    </a:lnTo>
                    <a:lnTo>
                      <a:pt x="42" y="0"/>
                    </a:lnTo>
                    <a:lnTo>
                      <a:pt x="30" y="20"/>
                    </a:lnTo>
                    <a:lnTo>
                      <a:pt x="42" y="54"/>
                    </a:lnTo>
                    <a:lnTo>
                      <a:pt x="12" y="81"/>
                    </a:lnTo>
                    <a:lnTo>
                      <a:pt x="6" y="4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1" name="Freeform 13"/>
            <p:cNvSpPr>
              <a:spLocks/>
            </p:cNvSpPr>
            <p:nvPr/>
          </p:nvSpPr>
          <p:spPr bwMode="ltGray">
            <a:xfrm>
              <a:off x="-1" y="3801"/>
              <a:ext cx="3977" cy="536"/>
            </a:xfrm>
            <a:custGeom>
              <a:avLst/>
              <a:gdLst>
                <a:gd name="T0" fmla="*/ 3976 w 3977"/>
                <a:gd name="T1" fmla="*/ 535 h 536"/>
                <a:gd name="T2" fmla="*/ 3970 w 3977"/>
                <a:gd name="T3" fmla="*/ 535 h 536"/>
                <a:gd name="T4" fmla="*/ 3844 w 3977"/>
                <a:gd name="T5" fmla="*/ 517 h 536"/>
                <a:gd name="T6" fmla="*/ 2487 w 3977"/>
                <a:gd name="T7" fmla="*/ 310 h 536"/>
                <a:gd name="T8" fmla="*/ 2039 w 3977"/>
                <a:gd name="T9" fmla="*/ 37 h 536"/>
                <a:gd name="T10" fmla="*/ 1907 w 3977"/>
                <a:gd name="T11" fmla="*/ 24 h 536"/>
                <a:gd name="T12" fmla="*/ 1883 w 3977"/>
                <a:gd name="T13" fmla="*/ 55 h 536"/>
                <a:gd name="T14" fmla="*/ 1859 w 3977"/>
                <a:gd name="T15" fmla="*/ 55 h 536"/>
                <a:gd name="T16" fmla="*/ 1830 w 3977"/>
                <a:gd name="T17" fmla="*/ 30 h 536"/>
                <a:gd name="T18" fmla="*/ 1704 w 3977"/>
                <a:gd name="T19" fmla="*/ 104 h 536"/>
                <a:gd name="T20" fmla="*/ 1608 w 3977"/>
                <a:gd name="T21" fmla="*/ 128 h 536"/>
                <a:gd name="T22" fmla="*/ 1561 w 3977"/>
                <a:gd name="T23" fmla="*/ 134 h 536"/>
                <a:gd name="T24" fmla="*/ 1495 w 3977"/>
                <a:gd name="T25" fmla="*/ 104 h 536"/>
                <a:gd name="T26" fmla="*/ 1357 w 3977"/>
                <a:gd name="T27" fmla="*/ 128 h 536"/>
                <a:gd name="T28" fmla="*/ 1285 w 3977"/>
                <a:gd name="T29" fmla="*/ 24 h 536"/>
                <a:gd name="T30" fmla="*/ 1280 w 3977"/>
                <a:gd name="T31" fmla="*/ 18 h 536"/>
                <a:gd name="T32" fmla="*/ 1262 w 3977"/>
                <a:gd name="T33" fmla="*/ 12 h 536"/>
                <a:gd name="T34" fmla="*/ 1238 w 3977"/>
                <a:gd name="T35" fmla="*/ 6 h 536"/>
                <a:gd name="T36" fmla="*/ 1220 w 3977"/>
                <a:gd name="T37" fmla="*/ 0 h 536"/>
                <a:gd name="T38" fmla="*/ 1196 w 3977"/>
                <a:gd name="T39" fmla="*/ 0 h 536"/>
                <a:gd name="T40" fmla="*/ 1166 w 3977"/>
                <a:gd name="T41" fmla="*/ 0 h 536"/>
                <a:gd name="T42" fmla="*/ 1142 w 3977"/>
                <a:gd name="T43" fmla="*/ 0 h 536"/>
                <a:gd name="T44" fmla="*/ 1136 w 3977"/>
                <a:gd name="T45" fmla="*/ 0 h 536"/>
                <a:gd name="T46" fmla="*/ 1130 w 3977"/>
                <a:gd name="T47" fmla="*/ 0 h 536"/>
                <a:gd name="T48" fmla="*/ 1124 w 3977"/>
                <a:gd name="T49" fmla="*/ 6 h 536"/>
                <a:gd name="T50" fmla="*/ 1118 w 3977"/>
                <a:gd name="T51" fmla="*/ 12 h 536"/>
                <a:gd name="T52" fmla="*/ 1100 w 3977"/>
                <a:gd name="T53" fmla="*/ 18 h 536"/>
                <a:gd name="T54" fmla="*/ 1088 w 3977"/>
                <a:gd name="T55" fmla="*/ 18 h 536"/>
                <a:gd name="T56" fmla="*/ 1070 w 3977"/>
                <a:gd name="T57" fmla="*/ 24 h 536"/>
                <a:gd name="T58" fmla="*/ 1052 w 3977"/>
                <a:gd name="T59" fmla="*/ 30 h 536"/>
                <a:gd name="T60" fmla="*/ 1034 w 3977"/>
                <a:gd name="T61" fmla="*/ 37 h 536"/>
                <a:gd name="T62" fmla="*/ 1028 w 3977"/>
                <a:gd name="T63" fmla="*/ 43 h 536"/>
                <a:gd name="T64" fmla="*/ 969 w 3977"/>
                <a:gd name="T65" fmla="*/ 61 h 536"/>
                <a:gd name="T66" fmla="*/ 921 w 3977"/>
                <a:gd name="T67" fmla="*/ 73 h 536"/>
                <a:gd name="T68" fmla="*/ 855 w 3977"/>
                <a:gd name="T69" fmla="*/ 49 h 536"/>
                <a:gd name="T70" fmla="*/ 825 w 3977"/>
                <a:gd name="T71" fmla="*/ 49 h 536"/>
                <a:gd name="T72" fmla="*/ 759 w 3977"/>
                <a:gd name="T73" fmla="*/ 73 h 536"/>
                <a:gd name="T74" fmla="*/ 735 w 3977"/>
                <a:gd name="T75" fmla="*/ 73 h 536"/>
                <a:gd name="T76" fmla="*/ 706 w 3977"/>
                <a:gd name="T77" fmla="*/ 61 h 536"/>
                <a:gd name="T78" fmla="*/ 640 w 3977"/>
                <a:gd name="T79" fmla="*/ 61 h 536"/>
                <a:gd name="T80" fmla="*/ 544 w 3977"/>
                <a:gd name="T81" fmla="*/ 73 h 536"/>
                <a:gd name="T82" fmla="*/ 389 w 3977"/>
                <a:gd name="T83" fmla="*/ 18 h 536"/>
                <a:gd name="T84" fmla="*/ 323 w 3977"/>
                <a:gd name="T85" fmla="*/ 61 h 536"/>
                <a:gd name="T86" fmla="*/ 317 w 3977"/>
                <a:gd name="T87" fmla="*/ 61 h 536"/>
                <a:gd name="T88" fmla="*/ 305 w 3977"/>
                <a:gd name="T89" fmla="*/ 73 h 536"/>
                <a:gd name="T90" fmla="*/ 287 w 3977"/>
                <a:gd name="T91" fmla="*/ 79 h 536"/>
                <a:gd name="T92" fmla="*/ 263 w 3977"/>
                <a:gd name="T93" fmla="*/ 91 h 536"/>
                <a:gd name="T94" fmla="*/ 203 w 3977"/>
                <a:gd name="T95" fmla="*/ 122 h 536"/>
                <a:gd name="T96" fmla="*/ 149 w 3977"/>
                <a:gd name="T97" fmla="*/ 152 h 536"/>
                <a:gd name="T98" fmla="*/ 78 w 3977"/>
                <a:gd name="T99" fmla="*/ 171 h 536"/>
                <a:gd name="T100" fmla="*/ 0 w 3977"/>
                <a:gd name="T101" fmla="*/ 183 h 536"/>
                <a:gd name="T102" fmla="*/ 0 w 3977"/>
                <a:gd name="T103" fmla="*/ 535 h 536"/>
                <a:gd name="T104" fmla="*/ 1010 w 3977"/>
                <a:gd name="T105" fmla="*/ 535 h 536"/>
                <a:gd name="T106" fmla="*/ 3725 w 3977"/>
                <a:gd name="T107" fmla="*/ 535 h 536"/>
                <a:gd name="T108" fmla="*/ 3976 w 3977"/>
                <a:gd name="T109" fmla="*/ 53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77" h="536">
                  <a:moveTo>
                    <a:pt x="3976" y="535"/>
                  </a:moveTo>
                  <a:lnTo>
                    <a:pt x="3970" y="535"/>
                  </a:lnTo>
                  <a:lnTo>
                    <a:pt x="3844" y="517"/>
                  </a:lnTo>
                  <a:lnTo>
                    <a:pt x="2487" y="310"/>
                  </a:lnTo>
                  <a:lnTo>
                    <a:pt x="2039" y="37"/>
                  </a:lnTo>
                  <a:lnTo>
                    <a:pt x="1907" y="24"/>
                  </a:lnTo>
                  <a:lnTo>
                    <a:pt x="1883" y="55"/>
                  </a:lnTo>
                  <a:lnTo>
                    <a:pt x="1859" y="55"/>
                  </a:lnTo>
                  <a:lnTo>
                    <a:pt x="1830" y="30"/>
                  </a:lnTo>
                  <a:lnTo>
                    <a:pt x="1704" y="104"/>
                  </a:lnTo>
                  <a:lnTo>
                    <a:pt x="1608" y="128"/>
                  </a:lnTo>
                  <a:lnTo>
                    <a:pt x="1561" y="134"/>
                  </a:lnTo>
                  <a:lnTo>
                    <a:pt x="1495" y="104"/>
                  </a:lnTo>
                  <a:lnTo>
                    <a:pt x="1357" y="128"/>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7"/>
                  </a:lnTo>
                  <a:lnTo>
                    <a:pt x="1028" y="43"/>
                  </a:lnTo>
                  <a:lnTo>
                    <a:pt x="969" y="61"/>
                  </a:lnTo>
                  <a:lnTo>
                    <a:pt x="921" y="73"/>
                  </a:lnTo>
                  <a:lnTo>
                    <a:pt x="855" y="49"/>
                  </a:lnTo>
                  <a:lnTo>
                    <a:pt x="825" y="49"/>
                  </a:lnTo>
                  <a:lnTo>
                    <a:pt x="759" y="73"/>
                  </a:lnTo>
                  <a:lnTo>
                    <a:pt x="735" y="73"/>
                  </a:lnTo>
                  <a:lnTo>
                    <a:pt x="706" y="61"/>
                  </a:lnTo>
                  <a:lnTo>
                    <a:pt x="640" y="61"/>
                  </a:lnTo>
                  <a:lnTo>
                    <a:pt x="544" y="73"/>
                  </a:lnTo>
                  <a:lnTo>
                    <a:pt x="389" y="18"/>
                  </a:lnTo>
                  <a:lnTo>
                    <a:pt x="323" y="61"/>
                  </a:lnTo>
                  <a:lnTo>
                    <a:pt x="317" y="61"/>
                  </a:lnTo>
                  <a:lnTo>
                    <a:pt x="305" y="73"/>
                  </a:lnTo>
                  <a:lnTo>
                    <a:pt x="287" y="79"/>
                  </a:lnTo>
                  <a:lnTo>
                    <a:pt x="263" y="91"/>
                  </a:lnTo>
                  <a:lnTo>
                    <a:pt x="203" y="122"/>
                  </a:lnTo>
                  <a:lnTo>
                    <a:pt x="149" y="152"/>
                  </a:lnTo>
                  <a:lnTo>
                    <a:pt x="78" y="171"/>
                  </a:lnTo>
                  <a:lnTo>
                    <a:pt x="0" y="183"/>
                  </a:lnTo>
                  <a:lnTo>
                    <a:pt x="0" y="535"/>
                  </a:lnTo>
                  <a:lnTo>
                    <a:pt x="1010" y="535"/>
                  </a:lnTo>
                  <a:lnTo>
                    <a:pt x="3725" y="535"/>
                  </a:lnTo>
                  <a:lnTo>
                    <a:pt x="3976" y="535"/>
                  </a:lnTo>
                </a:path>
              </a:pathLst>
            </a:custGeom>
            <a:gradFill rotWithShape="0">
              <a:gsLst>
                <a:gs pos="0">
                  <a:schemeClr val="bg2">
                    <a:gamma/>
                    <a:tint val="80000"/>
                    <a:invGamma/>
                  </a:schemeClr>
                </a:gs>
                <a:gs pos="100000">
                  <a:schemeClr val="bg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69" name="Group 21"/>
          <p:cNvGrpSpPr>
            <a:grpSpLocks/>
          </p:cNvGrpSpPr>
          <p:nvPr/>
        </p:nvGrpSpPr>
        <p:grpSpPr bwMode="auto">
          <a:xfrm>
            <a:off x="627063" y="6021388"/>
            <a:ext cx="5686425" cy="850900"/>
            <a:chOff x="395" y="3793"/>
            <a:chExt cx="3582" cy="536"/>
          </a:xfrm>
        </p:grpSpPr>
        <p:sp>
          <p:nvSpPr>
            <p:cNvPr id="2063" name="Freeform 15"/>
            <p:cNvSpPr>
              <a:spLocks/>
            </p:cNvSpPr>
            <p:nvPr/>
          </p:nvSpPr>
          <p:spPr bwMode="auto">
            <a:xfrm>
              <a:off x="1196" y="3793"/>
              <a:ext cx="366" cy="292"/>
            </a:xfrm>
            <a:custGeom>
              <a:avLst/>
              <a:gdLst>
                <a:gd name="T0" fmla="*/ 24 w 366"/>
                <a:gd name="T1" fmla="*/ 24 h 292"/>
                <a:gd name="T2" fmla="*/ 0 w 366"/>
                <a:gd name="T3" fmla="*/ 61 h 292"/>
                <a:gd name="T4" fmla="*/ 66 w 366"/>
                <a:gd name="T5" fmla="*/ 110 h 292"/>
                <a:gd name="T6" fmla="*/ 143 w 366"/>
                <a:gd name="T7" fmla="*/ 183 h 292"/>
                <a:gd name="T8" fmla="*/ 191 w 366"/>
                <a:gd name="T9" fmla="*/ 170 h 292"/>
                <a:gd name="T10" fmla="*/ 341 w 366"/>
                <a:gd name="T11" fmla="*/ 291 h 292"/>
                <a:gd name="T12" fmla="*/ 305 w 366"/>
                <a:gd name="T13" fmla="*/ 176 h 292"/>
                <a:gd name="T14" fmla="*/ 365 w 366"/>
                <a:gd name="T15" fmla="*/ 134 h 292"/>
                <a:gd name="T16" fmla="*/ 359 w 366"/>
                <a:gd name="T17" fmla="*/ 128 h 292"/>
                <a:gd name="T18" fmla="*/ 335 w 366"/>
                <a:gd name="T19" fmla="*/ 116 h 292"/>
                <a:gd name="T20" fmla="*/ 299 w 366"/>
                <a:gd name="T21" fmla="*/ 91 h 292"/>
                <a:gd name="T22" fmla="*/ 257 w 366"/>
                <a:gd name="T23" fmla="*/ 73 h 292"/>
                <a:gd name="T24" fmla="*/ 215 w 366"/>
                <a:gd name="T25" fmla="*/ 55 h 292"/>
                <a:gd name="T26" fmla="*/ 173 w 366"/>
                <a:gd name="T27" fmla="*/ 37 h 292"/>
                <a:gd name="T28" fmla="*/ 143 w 366"/>
                <a:gd name="T29" fmla="*/ 24 h 292"/>
                <a:gd name="T30" fmla="*/ 131 w 366"/>
                <a:gd name="T31" fmla="*/ 18 h 292"/>
                <a:gd name="T32" fmla="*/ 107 w 366"/>
                <a:gd name="T33" fmla="*/ 18 h 292"/>
                <a:gd name="T34" fmla="*/ 95 w 366"/>
                <a:gd name="T35" fmla="*/ 18 h 292"/>
                <a:gd name="T36" fmla="*/ 72 w 366"/>
                <a:gd name="T37" fmla="*/ 12 h 292"/>
                <a:gd name="T38" fmla="*/ 66 w 366"/>
                <a:gd name="T39" fmla="*/ 12 h 292"/>
                <a:gd name="T40" fmla="*/ 54 w 366"/>
                <a:gd name="T41" fmla="*/ 6 h 292"/>
                <a:gd name="T42" fmla="*/ 42 w 366"/>
                <a:gd name="T43" fmla="*/ 0 h 292"/>
                <a:gd name="T44" fmla="*/ 30 w 366"/>
                <a:gd name="T45" fmla="*/ 0 h 292"/>
                <a:gd name="T46" fmla="*/ 24 w 366"/>
                <a:gd name="T47" fmla="*/ 2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 h="292">
                  <a:moveTo>
                    <a:pt x="24" y="24"/>
                  </a:moveTo>
                  <a:lnTo>
                    <a:pt x="0" y="61"/>
                  </a:lnTo>
                  <a:lnTo>
                    <a:pt x="66" y="110"/>
                  </a:lnTo>
                  <a:lnTo>
                    <a:pt x="143" y="183"/>
                  </a:lnTo>
                  <a:lnTo>
                    <a:pt x="191" y="170"/>
                  </a:lnTo>
                  <a:lnTo>
                    <a:pt x="341" y="291"/>
                  </a:lnTo>
                  <a:lnTo>
                    <a:pt x="305" y="176"/>
                  </a:lnTo>
                  <a:lnTo>
                    <a:pt x="365" y="134"/>
                  </a:lnTo>
                  <a:lnTo>
                    <a:pt x="359" y="128"/>
                  </a:lnTo>
                  <a:lnTo>
                    <a:pt x="335" y="116"/>
                  </a:lnTo>
                  <a:lnTo>
                    <a:pt x="299" y="91"/>
                  </a:lnTo>
                  <a:lnTo>
                    <a:pt x="257" y="73"/>
                  </a:lnTo>
                  <a:lnTo>
                    <a:pt x="215" y="55"/>
                  </a:lnTo>
                  <a:lnTo>
                    <a:pt x="173" y="37"/>
                  </a:lnTo>
                  <a:lnTo>
                    <a:pt x="143" y="24"/>
                  </a:lnTo>
                  <a:lnTo>
                    <a:pt x="131" y="18"/>
                  </a:lnTo>
                  <a:lnTo>
                    <a:pt x="107" y="18"/>
                  </a:lnTo>
                  <a:lnTo>
                    <a:pt x="95" y="18"/>
                  </a:lnTo>
                  <a:lnTo>
                    <a:pt x="72" y="12"/>
                  </a:lnTo>
                  <a:lnTo>
                    <a:pt x="66" y="12"/>
                  </a:lnTo>
                  <a:lnTo>
                    <a:pt x="54" y="6"/>
                  </a:lnTo>
                  <a:lnTo>
                    <a:pt x="42" y="0"/>
                  </a:lnTo>
                  <a:lnTo>
                    <a:pt x="30" y="0"/>
                  </a:lnTo>
                  <a:lnTo>
                    <a:pt x="24" y="24"/>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Freeform 16"/>
            <p:cNvSpPr>
              <a:spLocks/>
            </p:cNvSpPr>
            <p:nvPr/>
          </p:nvSpPr>
          <p:spPr bwMode="auto">
            <a:xfrm>
              <a:off x="1943" y="3829"/>
              <a:ext cx="2034" cy="500"/>
            </a:xfrm>
            <a:custGeom>
              <a:avLst/>
              <a:gdLst>
                <a:gd name="T0" fmla="*/ 186 w 2034"/>
                <a:gd name="T1" fmla="*/ 18 h 500"/>
                <a:gd name="T2" fmla="*/ 138 w 2034"/>
                <a:gd name="T3" fmla="*/ 6 h 500"/>
                <a:gd name="T4" fmla="*/ 96 w 2034"/>
                <a:gd name="T5" fmla="*/ 0 h 500"/>
                <a:gd name="T6" fmla="*/ 36 w 2034"/>
                <a:gd name="T7" fmla="*/ 0 h 500"/>
                <a:gd name="T8" fmla="*/ 12 w 2034"/>
                <a:gd name="T9" fmla="*/ 25 h 500"/>
                <a:gd name="T10" fmla="*/ 0 w 2034"/>
                <a:gd name="T11" fmla="*/ 128 h 500"/>
                <a:gd name="T12" fmla="*/ 60 w 2034"/>
                <a:gd name="T13" fmla="*/ 104 h 500"/>
                <a:gd name="T14" fmla="*/ 90 w 2034"/>
                <a:gd name="T15" fmla="*/ 134 h 500"/>
                <a:gd name="T16" fmla="*/ 150 w 2034"/>
                <a:gd name="T17" fmla="*/ 153 h 500"/>
                <a:gd name="T18" fmla="*/ 209 w 2034"/>
                <a:gd name="T19" fmla="*/ 273 h 500"/>
                <a:gd name="T20" fmla="*/ 401 w 2034"/>
                <a:gd name="T21" fmla="*/ 359 h 500"/>
                <a:gd name="T22" fmla="*/ 777 w 2034"/>
                <a:gd name="T23" fmla="*/ 359 h 500"/>
                <a:gd name="T24" fmla="*/ 2033 w 2034"/>
                <a:gd name="T25" fmla="*/ 499 h 500"/>
                <a:gd name="T26" fmla="*/ 1991 w 2034"/>
                <a:gd name="T27" fmla="*/ 493 h 500"/>
                <a:gd name="T28" fmla="*/ 676 w 2034"/>
                <a:gd name="T29" fmla="*/ 243 h 500"/>
                <a:gd name="T30" fmla="*/ 514 w 2034"/>
                <a:gd name="T31" fmla="*/ 159 h 500"/>
                <a:gd name="T32" fmla="*/ 425 w 2034"/>
                <a:gd name="T33" fmla="*/ 110 h 500"/>
                <a:gd name="T34" fmla="*/ 365 w 2034"/>
                <a:gd name="T35" fmla="*/ 92 h 500"/>
                <a:gd name="T36" fmla="*/ 281 w 2034"/>
                <a:gd name="T37" fmla="*/ 61 h 500"/>
                <a:gd name="T38" fmla="*/ 186 w 2034"/>
                <a:gd name="T39" fmla="*/ 1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4" h="500">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Freeform 17"/>
            <p:cNvSpPr>
              <a:spLocks/>
            </p:cNvSpPr>
            <p:nvPr/>
          </p:nvSpPr>
          <p:spPr bwMode="auto">
            <a:xfrm>
              <a:off x="1830" y="3823"/>
              <a:ext cx="72" cy="62"/>
            </a:xfrm>
            <a:custGeom>
              <a:avLst/>
              <a:gdLst>
                <a:gd name="T0" fmla="*/ 0 w 72"/>
                <a:gd name="T1" fmla="*/ 18 h 62"/>
                <a:gd name="T2" fmla="*/ 6 w 72"/>
                <a:gd name="T3" fmla="*/ 18 h 62"/>
                <a:gd name="T4" fmla="*/ 12 w 72"/>
                <a:gd name="T5" fmla="*/ 12 h 62"/>
                <a:gd name="T6" fmla="*/ 6 w 72"/>
                <a:gd name="T7" fmla="*/ 6 h 62"/>
                <a:gd name="T8" fmla="*/ 0 w 72"/>
                <a:gd name="T9" fmla="*/ 0 h 62"/>
                <a:gd name="T10" fmla="*/ 29 w 72"/>
                <a:gd name="T11" fmla="*/ 18 h 62"/>
                <a:gd name="T12" fmla="*/ 53 w 72"/>
                <a:gd name="T13" fmla="*/ 18 h 62"/>
                <a:gd name="T14" fmla="*/ 59 w 72"/>
                <a:gd name="T15" fmla="*/ 30 h 62"/>
                <a:gd name="T16" fmla="*/ 65 w 72"/>
                <a:gd name="T17" fmla="*/ 43 h 62"/>
                <a:gd name="T18" fmla="*/ 71 w 72"/>
                <a:gd name="T19" fmla="*/ 55 h 62"/>
                <a:gd name="T20" fmla="*/ 71 w 72"/>
                <a:gd name="T21" fmla="*/ 61 h 62"/>
                <a:gd name="T22" fmla="*/ 59 w 72"/>
                <a:gd name="T23" fmla="*/ 55 h 62"/>
                <a:gd name="T24" fmla="*/ 47 w 72"/>
                <a:gd name="T25" fmla="*/ 43 h 62"/>
                <a:gd name="T26" fmla="*/ 23 w 72"/>
                <a:gd name="T27" fmla="*/ 30 h 62"/>
                <a:gd name="T28" fmla="*/ 23 w 72"/>
                <a:gd name="T29" fmla="*/ 37 h 62"/>
                <a:gd name="T30" fmla="*/ 18 w 72"/>
                <a:gd name="T31" fmla="*/ 43 h 62"/>
                <a:gd name="T32" fmla="*/ 12 w 72"/>
                <a:gd name="T33" fmla="*/ 49 h 62"/>
                <a:gd name="T34" fmla="*/ 6 w 72"/>
                <a:gd name="T35" fmla="*/ 49 h 62"/>
                <a:gd name="T36" fmla="*/ 6 w 72"/>
                <a:gd name="T37" fmla="*/ 37 h 62"/>
                <a:gd name="T38" fmla="*/ 0 w 72"/>
                <a:gd name="T39"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62">
                  <a:moveTo>
                    <a:pt x="0" y="18"/>
                  </a:moveTo>
                  <a:lnTo>
                    <a:pt x="6" y="18"/>
                  </a:lnTo>
                  <a:lnTo>
                    <a:pt x="12" y="12"/>
                  </a:lnTo>
                  <a:lnTo>
                    <a:pt x="6" y="6"/>
                  </a:lnTo>
                  <a:lnTo>
                    <a:pt x="0" y="0"/>
                  </a:lnTo>
                  <a:lnTo>
                    <a:pt x="29" y="18"/>
                  </a:lnTo>
                  <a:lnTo>
                    <a:pt x="53" y="18"/>
                  </a:lnTo>
                  <a:lnTo>
                    <a:pt x="59" y="30"/>
                  </a:lnTo>
                  <a:lnTo>
                    <a:pt x="65" y="43"/>
                  </a:lnTo>
                  <a:lnTo>
                    <a:pt x="71" y="55"/>
                  </a:lnTo>
                  <a:lnTo>
                    <a:pt x="71" y="61"/>
                  </a:lnTo>
                  <a:lnTo>
                    <a:pt x="59" y="55"/>
                  </a:lnTo>
                  <a:lnTo>
                    <a:pt x="47" y="43"/>
                  </a:lnTo>
                  <a:lnTo>
                    <a:pt x="23" y="30"/>
                  </a:lnTo>
                  <a:lnTo>
                    <a:pt x="23" y="37"/>
                  </a:lnTo>
                  <a:lnTo>
                    <a:pt x="18" y="43"/>
                  </a:lnTo>
                  <a:lnTo>
                    <a:pt x="12" y="49"/>
                  </a:lnTo>
                  <a:lnTo>
                    <a:pt x="6" y="49"/>
                  </a:lnTo>
                  <a:lnTo>
                    <a:pt x="6" y="37"/>
                  </a:lnTo>
                  <a:lnTo>
                    <a:pt x="0" y="1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Freeform 18"/>
            <p:cNvSpPr>
              <a:spLocks/>
            </p:cNvSpPr>
            <p:nvPr/>
          </p:nvSpPr>
          <p:spPr bwMode="auto">
            <a:xfrm>
              <a:off x="855" y="3842"/>
              <a:ext cx="162" cy="165"/>
            </a:xfrm>
            <a:custGeom>
              <a:avLst/>
              <a:gdLst>
                <a:gd name="T0" fmla="*/ 30 w 162"/>
                <a:gd name="T1" fmla="*/ 0 h 165"/>
                <a:gd name="T2" fmla="*/ 48 w 162"/>
                <a:gd name="T3" fmla="*/ 6 h 165"/>
                <a:gd name="T4" fmla="*/ 72 w 162"/>
                <a:gd name="T5" fmla="*/ 6 h 165"/>
                <a:gd name="T6" fmla="*/ 114 w 162"/>
                <a:gd name="T7" fmla="*/ 12 h 165"/>
                <a:gd name="T8" fmla="*/ 96 w 162"/>
                <a:gd name="T9" fmla="*/ 55 h 165"/>
                <a:gd name="T10" fmla="*/ 96 w 162"/>
                <a:gd name="T11" fmla="*/ 61 h 165"/>
                <a:gd name="T12" fmla="*/ 102 w 162"/>
                <a:gd name="T13" fmla="*/ 73 h 165"/>
                <a:gd name="T14" fmla="*/ 108 w 162"/>
                <a:gd name="T15" fmla="*/ 85 h 165"/>
                <a:gd name="T16" fmla="*/ 120 w 162"/>
                <a:gd name="T17" fmla="*/ 97 h 165"/>
                <a:gd name="T18" fmla="*/ 143 w 162"/>
                <a:gd name="T19" fmla="*/ 115 h 165"/>
                <a:gd name="T20" fmla="*/ 155 w 162"/>
                <a:gd name="T21" fmla="*/ 140 h 165"/>
                <a:gd name="T22" fmla="*/ 161 w 162"/>
                <a:gd name="T23" fmla="*/ 158 h 165"/>
                <a:gd name="T24" fmla="*/ 161 w 162"/>
                <a:gd name="T25" fmla="*/ 164 h 165"/>
                <a:gd name="T26" fmla="*/ 96 w 162"/>
                <a:gd name="T27" fmla="*/ 103 h 165"/>
                <a:gd name="T28" fmla="*/ 30 w 162"/>
                <a:gd name="T29" fmla="*/ 55 h 165"/>
                <a:gd name="T30" fmla="*/ 0 w 162"/>
                <a:gd name="T31" fmla="*/ 0 h 165"/>
                <a:gd name="T32" fmla="*/ 30 w 162"/>
                <a:gd name="T3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65">
                  <a:moveTo>
                    <a:pt x="30" y="0"/>
                  </a:moveTo>
                  <a:lnTo>
                    <a:pt x="48" y="6"/>
                  </a:lnTo>
                  <a:lnTo>
                    <a:pt x="72" y="6"/>
                  </a:lnTo>
                  <a:lnTo>
                    <a:pt x="114" y="12"/>
                  </a:lnTo>
                  <a:lnTo>
                    <a:pt x="96" y="55"/>
                  </a:lnTo>
                  <a:lnTo>
                    <a:pt x="96" y="61"/>
                  </a:lnTo>
                  <a:lnTo>
                    <a:pt x="102" y="73"/>
                  </a:lnTo>
                  <a:lnTo>
                    <a:pt x="108" y="85"/>
                  </a:lnTo>
                  <a:lnTo>
                    <a:pt x="120" y="97"/>
                  </a:lnTo>
                  <a:lnTo>
                    <a:pt x="143" y="115"/>
                  </a:lnTo>
                  <a:lnTo>
                    <a:pt x="155" y="140"/>
                  </a:lnTo>
                  <a:lnTo>
                    <a:pt x="161" y="158"/>
                  </a:lnTo>
                  <a:lnTo>
                    <a:pt x="161" y="164"/>
                  </a:lnTo>
                  <a:lnTo>
                    <a:pt x="96" y="103"/>
                  </a:lnTo>
                  <a:lnTo>
                    <a:pt x="30" y="55"/>
                  </a:lnTo>
                  <a:lnTo>
                    <a:pt x="0" y="0"/>
                  </a:lnTo>
                  <a:lnTo>
                    <a:pt x="3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Freeform 19"/>
            <p:cNvSpPr>
              <a:spLocks/>
            </p:cNvSpPr>
            <p:nvPr/>
          </p:nvSpPr>
          <p:spPr bwMode="auto">
            <a:xfrm>
              <a:off x="706" y="3854"/>
              <a:ext cx="60" cy="62"/>
            </a:xfrm>
            <a:custGeom>
              <a:avLst/>
              <a:gdLst>
                <a:gd name="T0" fmla="*/ 59 w 60"/>
                <a:gd name="T1" fmla="*/ 6 h 62"/>
                <a:gd name="T2" fmla="*/ 41 w 60"/>
                <a:gd name="T3" fmla="*/ 30 h 62"/>
                <a:gd name="T4" fmla="*/ 41 w 60"/>
                <a:gd name="T5" fmla="*/ 37 h 62"/>
                <a:gd name="T6" fmla="*/ 47 w 60"/>
                <a:gd name="T7" fmla="*/ 43 h 62"/>
                <a:gd name="T8" fmla="*/ 53 w 60"/>
                <a:gd name="T9" fmla="*/ 55 h 62"/>
                <a:gd name="T10" fmla="*/ 53 w 60"/>
                <a:gd name="T11" fmla="*/ 61 h 62"/>
                <a:gd name="T12" fmla="*/ 47 w 60"/>
                <a:gd name="T13" fmla="*/ 55 h 62"/>
                <a:gd name="T14" fmla="*/ 35 w 60"/>
                <a:gd name="T15" fmla="*/ 49 h 62"/>
                <a:gd name="T16" fmla="*/ 23 w 60"/>
                <a:gd name="T17" fmla="*/ 37 h 62"/>
                <a:gd name="T18" fmla="*/ 17 w 60"/>
                <a:gd name="T19" fmla="*/ 30 h 62"/>
                <a:gd name="T20" fmla="*/ 0 w 60"/>
                <a:gd name="T21" fmla="*/ 0 h 62"/>
                <a:gd name="T22" fmla="*/ 59 w 60"/>
                <a:gd name="T23"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2">
                  <a:moveTo>
                    <a:pt x="59" y="6"/>
                  </a:moveTo>
                  <a:lnTo>
                    <a:pt x="41" y="30"/>
                  </a:lnTo>
                  <a:lnTo>
                    <a:pt x="41" y="37"/>
                  </a:lnTo>
                  <a:lnTo>
                    <a:pt x="47" y="43"/>
                  </a:lnTo>
                  <a:lnTo>
                    <a:pt x="53" y="55"/>
                  </a:lnTo>
                  <a:lnTo>
                    <a:pt x="53" y="61"/>
                  </a:lnTo>
                  <a:lnTo>
                    <a:pt x="47" y="55"/>
                  </a:lnTo>
                  <a:lnTo>
                    <a:pt x="35" y="49"/>
                  </a:lnTo>
                  <a:lnTo>
                    <a:pt x="23" y="37"/>
                  </a:lnTo>
                  <a:lnTo>
                    <a:pt x="17" y="30"/>
                  </a:lnTo>
                  <a:lnTo>
                    <a:pt x="0" y="0"/>
                  </a:lnTo>
                  <a:lnTo>
                    <a:pt x="59" y="6"/>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Freeform 20"/>
            <p:cNvSpPr>
              <a:spLocks/>
            </p:cNvSpPr>
            <p:nvPr/>
          </p:nvSpPr>
          <p:spPr bwMode="auto">
            <a:xfrm>
              <a:off x="395" y="3811"/>
              <a:ext cx="246" cy="208"/>
            </a:xfrm>
            <a:custGeom>
              <a:avLst/>
              <a:gdLst>
                <a:gd name="T0" fmla="*/ 233 w 246"/>
                <a:gd name="T1" fmla="*/ 37 h 208"/>
                <a:gd name="T2" fmla="*/ 245 w 246"/>
                <a:gd name="T3" fmla="*/ 43 h 208"/>
                <a:gd name="T4" fmla="*/ 209 w 246"/>
                <a:gd name="T5" fmla="*/ 85 h 208"/>
                <a:gd name="T6" fmla="*/ 143 w 246"/>
                <a:gd name="T7" fmla="*/ 134 h 208"/>
                <a:gd name="T8" fmla="*/ 167 w 246"/>
                <a:gd name="T9" fmla="*/ 158 h 208"/>
                <a:gd name="T10" fmla="*/ 179 w 246"/>
                <a:gd name="T11" fmla="*/ 207 h 208"/>
                <a:gd name="T12" fmla="*/ 77 w 246"/>
                <a:gd name="T13" fmla="*/ 134 h 208"/>
                <a:gd name="T14" fmla="*/ 47 w 246"/>
                <a:gd name="T15" fmla="*/ 85 h 208"/>
                <a:gd name="T16" fmla="*/ 89 w 246"/>
                <a:gd name="T17" fmla="*/ 67 h 208"/>
                <a:gd name="T18" fmla="*/ 59 w 246"/>
                <a:gd name="T19" fmla="*/ 37 h 208"/>
                <a:gd name="T20" fmla="*/ 0 w 246"/>
                <a:gd name="T21" fmla="*/ 12 h 208"/>
                <a:gd name="T22" fmla="*/ 0 w 246"/>
                <a:gd name="T23" fmla="*/ 0 h 208"/>
                <a:gd name="T24" fmla="*/ 6 w 246"/>
                <a:gd name="T25" fmla="*/ 0 h 208"/>
                <a:gd name="T26" fmla="*/ 12 w 246"/>
                <a:gd name="T27" fmla="*/ 0 h 208"/>
                <a:gd name="T28" fmla="*/ 47 w 246"/>
                <a:gd name="T29" fmla="*/ 6 h 208"/>
                <a:gd name="T30" fmla="*/ 77 w 246"/>
                <a:gd name="T31" fmla="*/ 6 h 208"/>
                <a:gd name="T32" fmla="*/ 83 w 246"/>
                <a:gd name="T33" fmla="*/ 6 h 208"/>
                <a:gd name="T34" fmla="*/ 89 w 246"/>
                <a:gd name="T35" fmla="*/ 6 h 208"/>
                <a:gd name="T36" fmla="*/ 101 w 246"/>
                <a:gd name="T37" fmla="*/ 12 h 208"/>
                <a:gd name="T38" fmla="*/ 125 w 246"/>
                <a:gd name="T39" fmla="*/ 12 h 208"/>
                <a:gd name="T40" fmla="*/ 143 w 246"/>
                <a:gd name="T41" fmla="*/ 18 h 208"/>
                <a:gd name="T42" fmla="*/ 149 w 246"/>
                <a:gd name="T43" fmla="*/ 18 h 208"/>
                <a:gd name="T44" fmla="*/ 203 w 246"/>
                <a:gd name="T45" fmla="*/ 24 h 208"/>
                <a:gd name="T46" fmla="*/ 233 w 246"/>
                <a:gd name="T47" fmla="*/ 3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208">
                  <a:moveTo>
                    <a:pt x="233" y="37"/>
                  </a:moveTo>
                  <a:lnTo>
                    <a:pt x="245" y="43"/>
                  </a:lnTo>
                  <a:lnTo>
                    <a:pt x="209" y="85"/>
                  </a:lnTo>
                  <a:lnTo>
                    <a:pt x="143" y="134"/>
                  </a:lnTo>
                  <a:lnTo>
                    <a:pt x="167" y="158"/>
                  </a:lnTo>
                  <a:lnTo>
                    <a:pt x="179" y="207"/>
                  </a:lnTo>
                  <a:lnTo>
                    <a:pt x="77" y="134"/>
                  </a:lnTo>
                  <a:lnTo>
                    <a:pt x="47" y="85"/>
                  </a:lnTo>
                  <a:lnTo>
                    <a:pt x="89" y="67"/>
                  </a:lnTo>
                  <a:lnTo>
                    <a:pt x="59" y="37"/>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7"/>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a:lvl1pPr>
          </a:lstStyle>
          <a:p>
            <a:pPr lvl="0"/>
            <a:r>
              <a:rPr lang="en-US" altLang="en-US" noProof="0" smtClean="0"/>
              <a:t>Click to edit Master title style</a:t>
            </a:r>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072" name="Rectangle 24"/>
          <p:cNvSpPr>
            <a:spLocks noGrp="1" noChangeArrowheads="1"/>
          </p:cNvSpPr>
          <p:nvPr>
            <p:ph type="dt" sz="quarter" idx="2"/>
          </p:nvPr>
        </p:nvSpPr>
        <p:spPr/>
        <p:txBody>
          <a:bodyPr/>
          <a:lstStyle>
            <a:lvl1pPr>
              <a:defRPr/>
            </a:lvl1pPr>
          </a:lstStyle>
          <a:p>
            <a:endParaRPr lang="en-US" altLang="en-US"/>
          </a:p>
        </p:txBody>
      </p:sp>
      <p:sp>
        <p:nvSpPr>
          <p:cNvPr id="2073" name="Rectangle 25"/>
          <p:cNvSpPr>
            <a:spLocks noGrp="1" noChangeArrowheads="1"/>
          </p:cNvSpPr>
          <p:nvPr>
            <p:ph type="sldNum" sz="quarter" idx="4"/>
          </p:nvPr>
        </p:nvSpPr>
        <p:spPr/>
        <p:txBody>
          <a:bodyPr/>
          <a:lstStyle>
            <a:lvl1pPr>
              <a:defRPr/>
            </a:lvl1pPr>
          </a:lstStyle>
          <a:p>
            <a:fld id="{AB4B08A2-AF74-4057-9680-972C18E6D983}" type="slidenum">
              <a:rPr lang="en-US" altLang="en-US"/>
              <a:pPr/>
              <a:t>‹#›</a:t>
            </a:fld>
            <a:endParaRPr lang="en-US" altLang="en-US"/>
          </a:p>
        </p:txBody>
      </p:sp>
      <p:sp>
        <p:nvSpPr>
          <p:cNvPr id="2074" name="Rectangle 26"/>
          <p:cNvSpPr>
            <a:spLocks noGrp="1" noChangeArrowheads="1"/>
          </p:cNvSpPr>
          <p:nvPr>
            <p:ph type="ftr" sz="quarter" idx="3"/>
          </p:nvPr>
        </p:nvSpPr>
        <p:spPr/>
        <p:txBody>
          <a:bodyPr/>
          <a:lstStyle>
            <a:lvl1pPr>
              <a:defRPr/>
            </a:lvl1pPr>
          </a:lstStyle>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0B69CF-B567-4BFD-BBBD-B6D5A6BEB8E8}" type="slidenum">
              <a:rPr lang="en-US" altLang="en-US"/>
              <a:pPr/>
              <a:t>‹#›</a:t>
            </a:fld>
            <a:endParaRPr lang="en-US" altLang="en-US"/>
          </a:p>
        </p:txBody>
      </p:sp>
    </p:spTree>
    <p:extLst>
      <p:ext uri="{BB962C8B-B14F-4D97-AF65-F5344CB8AC3E}">
        <p14:creationId xmlns:p14="http://schemas.microsoft.com/office/powerpoint/2010/main" val="421341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47264C-5C58-4CE9-AD37-22A8A45344F0}" type="slidenum">
              <a:rPr lang="en-US" altLang="en-US"/>
              <a:pPr/>
              <a:t>‹#›</a:t>
            </a:fld>
            <a:endParaRPr lang="en-US" altLang="en-US"/>
          </a:p>
        </p:txBody>
      </p:sp>
    </p:spTree>
    <p:extLst>
      <p:ext uri="{BB962C8B-B14F-4D97-AF65-F5344CB8AC3E}">
        <p14:creationId xmlns:p14="http://schemas.microsoft.com/office/powerpoint/2010/main" val="3544660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23FED16-9EA0-4F62-82E6-E92D4F8F1627}" type="slidenum">
              <a:rPr lang="en-US" altLang="en-US"/>
              <a:pPr/>
              <a:t>‹#›</a:t>
            </a:fld>
            <a:endParaRPr lang="en-US" altLang="en-US"/>
          </a:p>
        </p:txBody>
      </p:sp>
    </p:spTree>
    <p:extLst>
      <p:ext uri="{BB962C8B-B14F-4D97-AF65-F5344CB8AC3E}">
        <p14:creationId xmlns:p14="http://schemas.microsoft.com/office/powerpoint/2010/main" val="242699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797933-E907-4FD8-95E2-50235601A3E2}" type="slidenum">
              <a:rPr lang="en-US" altLang="en-US"/>
              <a:pPr/>
              <a:t>‹#›</a:t>
            </a:fld>
            <a:endParaRPr lang="en-US" altLang="en-US"/>
          </a:p>
        </p:txBody>
      </p:sp>
    </p:spTree>
    <p:extLst>
      <p:ext uri="{BB962C8B-B14F-4D97-AF65-F5344CB8AC3E}">
        <p14:creationId xmlns:p14="http://schemas.microsoft.com/office/powerpoint/2010/main" val="391702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04B0D53-99DA-4F0D-BAF5-ADDD639B66A4}" type="slidenum">
              <a:rPr lang="en-US" altLang="en-US"/>
              <a:pPr/>
              <a:t>‹#›</a:t>
            </a:fld>
            <a:endParaRPr lang="en-US" altLang="en-US"/>
          </a:p>
        </p:txBody>
      </p:sp>
    </p:spTree>
    <p:extLst>
      <p:ext uri="{BB962C8B-B14F-4D97-AF65-F5344CB8AC3E}">
        <p14:creationId xmlns:p14="http://schemas.microsoft.com/office/powerpoint/2010/main" val="95923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F84CF8-2828-43F4-9C5B-95BD758D8E06}" type="slidenum">
              <a:rPr lang="en-US" altLang="en-US"/>
              <a:pPr/>
              <a:t>‹#›</a:t>
            </a:fld>
            <a:endParaRPr lang="en-US" altLang="en-US"/>
          </a:p>
        </p:txBody>
      </p:sp>
    </p:spTree>
    <p:extLst>
      <p:ext uri="{BB962C8B-B14F-4D97-AF65-F5344CB8AC3E}">
        <p14:creationId xmlns:p14="http://schemas.microsoft.com/office/powerpoint/2010/main" val="352387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CB878A3-C8AF-4AD4-9BE3-BF7B73E268EC}" type="slidenum">
              <a:rPr lang="en-US" altLang="en-US"/>
              <a:pPr/>
              <a:t>‹#›</a:t>
            </a:fld>
            <a:endParaRPr lang="en-US" altLang="en-US"/>
          </a:p>
        </p:txBody>
      </p:sp>
    </p:spTree>
    <p:extLst>
      <p:ext uri="{BB962C8B-B14F-4D97-AF65-F5344CB8AC3E}">
        <p14:creationId xmlns:p14="http://schemas.microsoft.com/office/powerpoint/2010/main" val="421789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EE70DBF-A954-4D9E-9A61-CE590D01D8EB}" type="slidenum">
              <a:rPr lang="en-US" altLang="en-US"/>
              <a:pPr/>
              <a:t>‹#›</a:t>
            </a:fld>
            <a:endParaRPr lang="en-US" altLang="en-US"/>
          </a:p>
        </p:txBody>
      </p:sp>
    </p:spTree>
    <p:extLst>
      <p:ext uri="{BB962C8B-B14F-4D97-AF65-F5344CB8AC3E}">
        <p14:creationId xmlns:p14="http://schemas.microsoft.com/office/powerpoint/2010/main" val="255777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C3924C6-C338-4C03-9926-84C641E88458}" type="slidenum">
              <a:rPr lang="en-US" altLang="en-US"/>
              <a:pPr/>
              <a:t>‹#›</a:t>
            </a:fld>
            <a:endParaRPr lang="en-US" altLang="en-US"/>
          </a:p>
        </p:txBody>
      </p:sp>
    </p:spTree>
    <p:extLst>
      <p:ext uri="{BB962C8B-B14F-4D97-AF65-F5344CB8AC3E}">
        <p14:creationId xmlns:p14="http://schemas.microsoft.com/office/powerpoint/2010/main" val="233537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8E9A009-6352-4E92-B89A-0125597755F1}" type="slidenum">
              <a:rPr lang="en-US" altLang="en-US"/>
              <a:pPr/>
              <a:t>‹#›</a:t>
            </a:fld>
            <a:endParaRPr lang="en-US" altLang="en-US"/>
          </a:p>
        </p:txBody>
      </p:sp>
    </p:spTree>
    <p:extLst>
      <p:ext uri="{BB962C8B-B14F-4D97-AF65-F5344CB8AC3E}">
        <p14:creationId xmlns:p14="http://schemas.microsoft.com/office/powerpoint/2010/main" val="197243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28B2B48-A69C-40C0-82AE-AFED1C5716F3}" type="slidenum">
              <a:rPr lang="en-US" altLang="en-US"/>
              <a:pPr/>
              <a:t>‹#›</a:t>
            </a:fld>
            <a:endParaRPr lang="en-US" altLang="en-US"/>
          </a:p>
        </p:txBody>
      </p:sp>
    </p:spTree>
    <p:extLst>
      <p:ext uri="{BB962C8B-B14F-4D97-AF65-F5344CB8AC3E}">
        <p14:creationId xmlns:p14="http://schemas.microsoft.com/office/powerpoint/2010/main" val="68343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9145588" cy="6859588"/>
            <a:chOff x="0" y="0"/>
            <a:chExt cx="5761" cy="4321"/>
          </a:xfrm>
        </p:grpSpPr>
        <p:sp>
          <p:nvSpPr>
            <p:cNvPr id="1026" name="Freeform 2"/>
            <p:cNvSpPr>
              <a:spLocks/>
            </p:cNvSpPr>
            <p:nvPr/>
          </p:nvSpPr>
          <p:spPr bwMode="hidden">
            <a:xfrm>
              <a:off x="0" y="3072"/>
              <a:ext cx="5761" cy="1249"/>
            </a:xfrm>
            <a:custGeom>
              <a:avLst/>
              <a:gdLst>
                <a:gd name="T0" fmla="*/ 5760 w 5761"/>
                <a:gd name="T1" fmla="*/ 1248 h 1249"/>
                <a:gd name="T2" fmla="*/ 0 w 5761"/>
                <a:gd name="T3" fmla="*/ 1248 h 1249"/>
                <a:gd name="T4" fmla="*/ 0 w 5761"/>
                <a:gd name="T5" fmla="*/ 0 h 1249"/>
                <a:gd name="T6" fmla="*/ 5760 w 5761"/>
                <a:gd name="T7" fmla="*/ 0 h 1249"/>
                <a:gd name="T8" fmla="*/ 5760 w 5761"/>
                <a:gd name="T9" fmla="*/ 1248 h 1249"/>
              </a:gdLst>
              <a:ahLst/>
              <a:cxnLst>
                <a:cxn ang="0">
                  <a:pos x="T0" y="T1"/>
                </a:cxn>
                <a:cxn ang="0">
                  <a:pos x="T2" y="T3"/>
                </a:cxn>
                <a:cxn ang="0">
                  <a:pos x="T4" y="T5"/>
                </a:cxn>
                <a:cxn ang="0">
                  <a:pos x="T6" y="T7"/>
                </a:cxn>
                <a:cxn ang="0">
                  <a:pos x="T8" y="T9"/>
                </a:cxn>
              </a:cxnLst>
              <a:rect l="0" t="0" r="r" b="b"/>
              <a:pathLst>
                <a:path w="5761" h="1249">
                  <a:moveTo>
                    <a:pt x="5760" y="1248"/>
                  </a:moveTo>
                  <a:lnTo>
                    <a:pt x="0" y="1248"/>
                  </a:lnTo>
                  <a:lnTo>
                    <a:pt x="0" y="0"/>
                  </a:lnTo>
                  <a:lnTo>
                    <a:pt x="5760" y="0"/>
                  </a:lnTo>
                  <a:lnTo>
                    <a:pt x="5760" y="1248"/>
                  </a:lnTo>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Freeform 3"/>
            <p:cNvSpPr>
              <a:spLocks/>
            </p:cNvSpPr>
            <p:nvPr/>
          </p:nvSpPr>
          <p:spPr bwMode="hidden">
            <a:xfrm>
              <a:off x="0" y="0"/>
              <a:ext cx="5761" cy="3073"/>
            </a:xfrm>
            <a:custGeom>
              <a:avLst/>
              <a:gdLst>
                <a:gd name="T0" fmla="*/ 5760 w 5761"/>
                <a:gd name="T1" fmla="*/ 3072 h 3073"/>
                <a:gd name="T2" fmla="*/ 0 w 5761"/>
                <a:gd name="T3" fmla="*/ 3072 h 3073"/>
                <a:gd name="T4" fmla="*/ 0 w 5761"/>
                <a:gd name="T5" fmla="*/ 0 h 3073"/>
                <a:gd name="T6" fmla="*/ 5760 w 5761"/>
                <a:gd name="T7" fmla="*/ 0 h 3073"/>
                <a:gd name="T8" fmla="*/ 5760 w 5761"/>
                <a:gd name="T9" fmla="*/ 3072 h 3073"/>
              </a:gdLst>
              <a:ahLst/>
              <a:cxnLst>
                <a:cxn ang="0">
                  <a:pos x="T0" y="T1"/>
                </a:cxn>
                <a:cxn ang="0">
                  <a:pos x="T2" y="T3"/>
                </a:cxn>
                <a:cxn ang="0">
                  <a:pos x="T4" y="T5"/>
                </a:cxn>
                <a:cxn ang="0">
                  <a:pos x="T6" y="T7"/>
                </a:cxn>
                <a:cxn ang="0">
                  <a:pos x="T8" y="T9"/>
                </a:cxn>
              </a:cxnLst>
              <a:rect l="0" t="0" r="r" b="b"/>
              <a:pathLst>
                <a:path w="5761" h="3073">
                  <a:moveTo>
                    <a:pt x="5760" y="3072"/>
                  </a:moveTo>
                  <a:lnTo>
                    <a:pt x="0" y="3072"/>
                  </a:lnTo>
                  <a:lnTo>
                    <a:pt x="0" y="0"/>
                  </a:lnTo>
                  <a:lnTo>
                    <a:pt x="5760" y="0"/>
                  </a:lnTo>
                  <a:lnTo>
                    <a:pt x="5760" y="3072"/>
                  </a:lnTo>
                </a:path>
              </a:pathLst>
            </a:custGeom>
            <a:gradFill rotWithShape="0">
              <a:gsLst>
                <a:gs pos="0">
                  <a:schemeClr val="bg1">
                    <a:gamma/>
                    <a:shade val="49804"/>
                    <a:invGamma/>
                  </a:schemeClr>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9" name="Freeform 5"/>
          <p:cNvSpPr>
            <a:spLocks/>
          </p:cNvSpPr>
          <p:nvPr/>
        </p:nvSpPr>
        <p:spPr bwMode="hidden">
          <a:xfrm>
            <a:off x="6248400" y="6262688"/>
            <a:ext cx="2897188" cy="611187"/>
          </a:xfrm>
          <a:custGeom>
            <a:avLst/>
            <a:gdLst>
              <a:gd name="T0" fmla="*/ 1824 w 1825"/>
              <a:gd name="T1" fmla="*/ 384 h 385"/>
              <a:gd name="T2" fmla="*/ 0 w 1825"/>
              <a:gd name="T3" fmla="*/ 384 h 385"/>
              <a:gd name="T4" fmla="*/ 0 w 1825"/>
              <a:gd name="T5" fmla="*/ 0 h 385"/>
              <a:gd name="T6" fmla="*/ 1824 w 1825"/>
              <a:gd name="T7" fmla="*/ 0 h 385"/>
              <a:gd name="T8" fmla="*/ 1824 w 1825"/>
              <a:gd name="T9" fmla="*/ 384 h 385"/>
            </a:gdLst>
            <a:ahLst/>
            <a:cxnLst>
              <a:cxn ang="0">
                <a:pos x="T0" y="T1"/>
              </a:cxn>
              <a:cxn ang="0">
                <a:pos x="T2" y="T3"/>
              </a:cxn>
              <a:cxn ang="0">
                <a:pos x="T4" y="T5"/>
              </a:cxn>
              <a:cxn ang="0">
                <a:pos x="T6" y="T7"/>
              </a:cxn>
              <a:cxn ang="0">
                <a:pos x="T8" y="T9"/>
              </a:cxn>
            </a:cxnLst>
            <a:rect l="0" t="0" r="r" b="b"/>
            <a:pathLst>
              <a:path w="1825" h="385">
                <a:moveTo>
                  <a:pt x="1824" y="384"/>
                </a:moveTo>
                <a:lnTo>
                  <a:pt x="0" y="384"/>
                </a:lnTo>
                <a:lnTo>
                  <a:pt x="0" y="0"/>
                </a:lnTo>
                <a:lnTo>
                  <a:pt x="1824" y="0"/>
                </a:lnTo>
                <a:lnTo>
                  <a:pt x="1824" y="384"/>
                </a:lnTo>
              </a:path>
            </a:pathLst>
          </a:cu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8" name="Group 14"/>
          <p:cNvGrpSpPr>
            <a:grpSpLocks/>
          </p:cNvGrpSpPr>
          <p:nvPr/>
        </p:nvGrpSpPr>
        <p:grpSpPr bwMode="auto">
          <a:xfrm>
            <a:off x="0" y="6019800"/>
            <a:ext cx="7850188" cy="858838"/>
            <a:chOff x="0" y="3792"/>
            <a:chExt cx="4945" cy="541"/>
          </a:xfrm>
        </p:grpSpPr>
        <p:sp>
          <p:nvSpPr>
            <p:cNvPr id="1030" name="Freeform 6"/>
            <p:cNvSpPr>
              <a:spLocks/>
            </p:cNvSpPr>
            <p:nvPr/>
          </p:nvSpPr>
          <p:spPr bwMode="ltGray">
            <a:xfrm>
              <a:off x="1488" y="3792"/>
              <a:ext cx="3241" cy="537"/>
            </a:xfrm>
            <a:custGeom>
              <a:avLst/>
              <a:gdLst>
                <a:gd name="T0" fmla="*/ 3132 w 3241"/>
                <a:gd name="T1" fmla="*/ 469 h 537"/>
                <a:gd name="T2" fmla="*/ 2995 w 3241"/>
                <a:gd name="T3" fmla="*/ 395 h 537"/>
                <a:gd name="T4" fmla="*/ 2911 w 3241"/>
                <a:gd name="T5" fmla="*/ 375 h 537"/>
                <a:gd name="T6" fmla="*/ 2678 w 3241"/>
                <a:gd name="T7" fmla="*/ 228 h 537"/>
                <a:gd name="T8" fmla="*/ 2553 w 3241"/>
                <a:gd name="T9" fmla="*/ 74 h 537"/>
                <a:gd name="T10" fmla="*/ 2457 w 3241"/>
                <a:gd name="T11" fmla="*/ 7 h 537"/>
                <a:gd name="T12" fmla="*/ 2403 w 3241"/>
                <a:gd name="T13" fmla="*/ 47 h 537"/>
                <a:gd name="T14" fmla="*/ 2289 w 3241"/>
                <a:gd name="T15" fmla="*/ 74 h 537"/>
                <a:gd name="T16" fmla="*/ 2134 w 3241"/>
                <a:gd name="T17" fmla="*/ 74 h 537"/>
                <a:gd name="T18" fmla="*/ 2044 w 3241"/>
                <a:gd name="T19" fmla="*/ 128 h 537"/>
                <a:gd name="T20" fmla="*/ 1775 w 3241"/>
                <a:gd name="T21" fmla="*/ 222 h 537"/>
                <a:gd name="T22" fmla="*/ 1602 w 3241"/>
                <a:gd name="T23" fmla="*/ 181 h 537"/>
                <a:gd name="T24" fmla="*/ 1560 w 3241"/>
                <a:gd name="T25" fmla="*/ 101 h 537"/>
                <a:gd name="T26" fmla="*/ 1542 w 3241"/>
                <a:gd name="T27" fmla="*/ 87 h 537"/>
                <a:gd name="T28" fmla="*/ 1446 w 3241"/>
                <a:gd name="T29" fmla="*/ 60 h 537"/>
                <a:gd name="T30" fmla="*/ 1375 w 3241"/>
                <a:gd name="T31" fmla="*/ 74 h 537"/>
                <a:gd name="T32" fmla="*/ 1309 w 3241"/>
                <a:gd name="T33" fmla="*/ 87 h 537"/>
                <a:gd name="T34" fmla="*/ 1243 w 3241"/>
                <a:gd name="T35" fmla="*/ 13 h 537"/>
                <a:gd name="T36" fmla="*/ 1225 w 3241"/>
                <a:gd name="T37" fmla="*/ 0 h 537"/>
                <a:gd name="T38" fmla="*/ 1189 w 3241"/>
                <a:gd name="T39" fmla="*/ 0 h 537"/>
                <a:gd name="T40" fmla="*/ 1106 w 3241"/>
                <a:gd name="T41" fmla="*/ 34 h 537"/>
                <a:gd name="T42" fmla="*/ 1094 w 3241"/>
                <a:gd name="T43" fmla="*/ 40 h 537"/>
                <a:gd name="T44" fmla="*/ 1070 w 3241"/>
                <a:gd name="T45" fmla="*/ 54 h 537"/>
                <a:gd name="T46" fmla="*/ 1034 w 3241"/>
                <a:gd name="T47" fmla="*/ 74 h 537"/>
                <a:gd name="T48" fmla="*/ 1004 w 3241"/>
                <a:gd name="T49" fmla="*/ 74 h 537"/>
                <a:gd name="T50" fmla="*/ 986 w 3241"/>
                <a:gd name="T51" fmla="*/ 74 h 537"/>
                <a:gd name="T52" fmla="*/ 956 w 3241"/>
                <a:gd name="T53" fmla="*/ 81 h 537"/>
                <a:gd name="T54" fmla="*/ 920 w 3241"/>
                <a:gd name="T55" fmla="*/ 94 h 537"/>
                <a:gd name="T56" fmla="*/ 884 w 3241"/>
                <a:gd name="T57" fmla="*/ 107 h 537"/>
                <a:gd name="T58" fmla="*/ 843 w 3241"/>
                <a:gd name="T59" fmla="*/ 128 h 537"/>
                <a:gd name="T60" fmla="*/ 813 w 3241"/>
                <a:gd name="T61" fmla="*/ 141 h 537"/>
                <a:gd name="T62" fmla="*/ 789 w 3241"/>
                <a:gd name="T63" fmla="*/ 148 h 537"/>
                <a:gd name="T64" fmla="*/ 783 w 3241"/>
                <a:gd name="T65" fmla="*/ 154 h 537"/>
                <a:gd name="T66" fmla="*/ 556 w 3241"/>
                <a:gd name="T67" fmla="*/ 228 h 537"/>
                <a:gd name="T68" fmla="*/ 394 w 3241"/>
                <a:gd name="T69" fmla="*/ 294 h 537"/>
                <a:gd name="T70" fmla="*/ 107 w 3241"/>
                <a:gd name="T71" fmla="*/ 462 h 537"/>
                <a:gd name="T72" fmla="*/ 0 w 3241"/>
                <a:gd name="T73" fmla="*/ 536 h 537"/>
                <a:gd name="T74" fmla="*/ 3240 w 3241"/>
                <a:gd name="T75" fmla="*/ 536 h 537"/>
                <a:gd name="T76" fmla="*/ 3132 w 3241"/>
                <a:gd name="T77" fmla="*/ 46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1" h="537">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path>
              </a:pathLst>
            </a:custGeom>
            <a:gradFill rotWithShape="0">
              <a:gsLst>
                <a:gs pos="0">
                  <a:schemeClr val="bg2">
                    <a:gamma/>
                    <a:tint val="70196"/>
                    <a:invGamma/>
                  </a:schemeClr>
                </a:gs>
                <a:gs pos="100000">
                  <a:schemeClr val="bg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6" name="Group 12"/>
            <p:cNvGrpSpPr>
              <a:grpSpLocks/>
            </p:cNvGrpSpPr>
            <p:nvPr/>
          </p:nvGrpSpPr>
          <p:grpSpPr bwMode="auto">
            <a:xfrm>
              <a:off x="2486" y="3792"/>
              <a:ext cx="2459" cy="541"/>
              <a:chOff x="2486" y="3792"/>
              <a:chExt cx="2459" cy="541"/>
            </a:xfrm>
          </p:grpSpPr>
          <p:sp>
            <p:nvSpPr>
              <p:cNvPr id="1031" name="Freeform 7"/>
              <p:cNvSpPr>
                <a:spLocks/>
              </p:cNvSpPr>
              <p:nvPr/>
            </p:nvSpPr>
            <p:spPr bwMode="ltGray">
              <a:xfrm>
                <a:off x="3948" y="3799"/>
                <a:ext cx="997" cy="534"/>
              </a:xfrm>
              <a:custGeom>
                <a:avLst/>
                <a:gdLst>
                  <a:gd name="T0" fmla="*/ 636 w 997"/>
                  <a:gd name="T1" fmla="*/ 373 h 534"/>
                  <a:gd name="T2" fmla="*/ 495 w 997"/>
                  <a:gd name="T3" fmla="*/ 370 h 534"/>
                  <a:gd name="T4" fmla="*/ 280 w 997"/>
                  <a:gd name="T5" fmla="*/ 249 h 534"/>
                  <a:gd name="T6" fmla="*/ 127 w 997"/>
                  <a:gd name="T7" fmla="*/ 66 h 534"/>
                  <a:gd name="T8" fmla="*/ 0 w 997"/>
                  <a:gd name="T9" fmla="*/ 0 h 534"/>
                  <a:gd name="T10" fmla="*/ 22 w 997"/>
                  <a:gd name="T11" fmla="*/ 26 h 534"/>
                  <a:gd name="T12" fmla="*/ 0 w 997"/>
                  <a:gd name="T13" fmla="*/ 65 h 534"/>
                  <a:gd name="T14" fmla="*/ 30 w 997"/>
                  <a:gd name="T15" fmla="*/ 119 h 534"/>
                  <a:gd name="T16" fmla="*/ 75 w 997"/>
                  <a:gd name="T17" fmla="*/ 243 h 534"/>
                  <a:gd name="T18" fmla="*/ 45 w 997"/>
                  <a:gd name="T19" fmla="*/ 422 h 534"/>
                  <a:gd name="T20" fmla="*/ 200 w 997"/>
                  <a:gd name="T21" fmla="*/ 329 h 534"/>
                  <a:gd name="T22" fmla="*/ 612 w 997"/>
                  <a:gd name="T23" fmla="*/ 533 h 534"/>
                  <a:gd name="T24" fmla="*/ 996 w 997"/>
                  <a:gd name="T25" fmla="*/ 529 h 534"/>
                  <a:gd name="T26" fmla="*/ 828 w 997"/>
                  <a:gd name="T27" fmla="*/ 473 h 534"/>
                  <a:gd name="T28" fmla="*/ 636 w 997"/>
                  <a:gd name="T29" fmla="*/ 37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534">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Freeform 8"/>
              <p:cNvSpPr>
                <a:spLocks/>
              </p:cNvSpPr>
              <p:nvPr/>
            </p:nvSpPr>
            <p:spPr bwMode="ltGray">
              <a:xfrm>
                <a:off x="2677" y="3792"/>
                <a:ext cx="187" cy="396"/>
              </a:xfrm>
              <a:custGeom>
                <a:avLst/>
                <a:gdLst>
                  <a:gd name="T0" fmla="*/ 36 w 187"/>
                  <a:gd name="T1" fmla="*/ 0 h 396"/>
                  <a:gd name="T2" fmla="*/ 54 w 187"/>
                  <a:gd name="T3" fmla="*/ 20 h 396"/>
                  <a:gd name="T4" fmla="*/ 24 w 187"/>
                  <a:gd name="T5" fmla="*/ 34 h 396"/>
                  <a:gd name="T6" fmla="*/ 18 w 187"/>
                  <a:gd name="T7" fmla="*/ 74 h 396"/>
                  <a:gd name="T8" fmla="*/ 42 w 187"/>
                  <a:gd name="T9" fmla="*/ 128 h 396"/>
                  <a:gd name="T10" fmla="*/ 48 w 187"/>
                  <a:gd name="T11" fmla="*/ 181 h 396"/>
                  <a:gd name="T12" fmla="*/ 0 w 187"/>
                  <a:gd name="T13" fmla="*/ 395 h 396"/>
                  <a:gd name="T14" fmla="*/ 54 w 187"/>
                  <a:gd name="T15" fmla="*/ 261 h 396"/>
                  <a:gd name="T16" fmla="*/ 84 w 187"/>
                  <a:gd name="T17" fmla="*/ 242 h 396"/>
                  <a:gd name="T18" fmla="*/ 126 w 187"/>
                  <a:gd name="T19" fmla="*/ 141 h 396"/>
                  <a:gd name="T20" fmla="*/ 144 w 187"/>
                  <a:gd name="T21" fmla="*/ 134 h 396"/>
                  <a:gd name="T22" fmla="*/ 144 w 187"/>
                  <a:gd name="T23" fmla="*/ 101 h 396"/>
                  <a:gd name="T24" fmla="*/ 186 w 187"/>
                  <a:gd name="T25" fmla="*/ 74 h 396"/>
                  <a:gd name="T26" fmla="*/ 162 w 187"/>
                  <a:gd name="T27" fmla="*/ 67 h 396"/>
                  <a:gd name="T28" fmla="*/ 36 w 187"/>
                  <a:gd name="T2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396">
                    <a:moveTo>
                      <a:pt x="36" y="0"/>
                    </a:moveTo>
                    <a:lnTo>
                      <a:pt x="54" y="20"/>
                    </a:lnTo>
                    <a:lnTo>
                      <a:pt x="24" y="34"/>
                    </a:lnTo>
                    <a:lnTo>
                      <a:pt x="18" y="74"/>
                    </a:lnTo>
                    <a:lnTo>
                      <a:pt x="42" y="128"/>
                    </a:lnTo>
                    <a:lnTo>
                      <a:pt x="48" y="181"/>
                    </a:lnTo>
                    <a:lnTo>
                      <a:pt x="0" y="395"/>
                    </a:lnTo>
                    <a:lnTo>
                      <a:pt x="54" y="261"/>
                    </a:lnTo>
                    <a:lnTo>
                      <a:pt x="84" y="242"/>
                    </a:lnTo>
                    <a:lnTo>
                      <a:pt x="126" y="141"/>
                    </a:lnTo>
                    <a:lnTo>
                      <a:pt x="144" y="134"/>
                    </a:lnTo>
                    <a:lnTo>
                      <a:pt x="144" y="101"/>
                    </a:lnTo>
                    <a:lnTo>
                      <a:pt x="186" y="74"/>
                    </a:lnTo>
                    <a:lnTo>
                      <a:pt x="162" y="67"/>
                    </a:lnTo>
                    <a:lnTo>
                      <a:pt x="36"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Freeform 9"/>
              <p:cNvSpPr>
                <a:spLocks/>
              </p:cNvSpPr>
              <p:nvPr/>
            </p:nvSpPr>
            <p:spPr bwMode="ltGray">
              <a:xfrm>
                <a:off x="3030" y="3893"/>
                <a:ext cx="379" cy="272"/>
              </a:xfrm>
              <a:custGeom>
                <a:avLst/>
                <a:gdLst>
                  <a:gd name="T0" fmla="*/ 18 w 379"/>
                  <a:gd name="T1" fmla="*/ 0 h 272"/>
                  <a:gd name="T2" fmla="*/ 12 w 379"/>
                  <a:gd name="T3" fmla="*/ 13 h 272"/>
                  <a:gd name="T4" fmla="*/ 0 w 379"/>
                  <a:gd name="T5" fmla="*/ 40 h 272"/>
                  <a:gd name="T6" fmla="*/ 60 w 379"/>
                  <a:gd name="T7" fmla="*/ 121 h 272"/>
                  <a:gd name="T8" fmla="*/ 310 w 379"/>
                  <a:gd name="T9" fmla="*/ 271 h 272"/>
                  <a:gd name="T10" fmla="*/ 290 w 379"/>
                  <a:gd name="T11" fmla="*/ 139 h 272"/>
                  <a:gd name="T12" fmla="*/ 378 w 379"/>
                  <a:gd name="T13" fmla="*/ 76 h 272"/>
                  <a:gd name="T14" fmla="*/ 251 w 379"/>
                  <a:gd name="T15" fmla="*/ 94 h 272"/>
                  <a:gd name="T16" fmla="*/ 90 w 379"/>
                  <a:gd name="T17" fmla="*/ 54 h 272"/>
                  <a:gd name="T18" fmla="*/ 18 w 379"/>
                  <a:gd name="T1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272">
                    <a:moveTo>
                      <a:pt x="18" y="0"/>
                    </a:moveTo>
                    <a:lnTo>
                      <a:pt x="12" y="13"/>
                    </a:lnTo>
                    <a:lnTo>
                      <a:pt x="0" y="40"/>
                    </a:lnTo>
                    <a:lnTo>
                      <a:pt x="60" y="121"/>
                    </a:lnTo>
                    <a:lnTo>
                      <a:pt x="310" y="271"/>
                    </a:lnTo>
                    <a:lnTo>
                      <a:pt x="290" y="139"/>
                    </a:lnTo>
                    <a:lnTo>
                      <a:pt x="378" y="76"/>
                    </a:lnTo>
                    <a:lnTo>
                      <a:pt x="251" y="94"/>
                    </a:lnTo>
                    <a:lnTo>
                      <a:pt x="90" y="54"/>
                    </a:lnTo>
                    <a:lnTo>
                      <a:pt x="18"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Freeform 10"/>
              <p:cNvSpPr>
                <a:spLocks/>
              </p:cNvSpPr>
              <p:nvPr/>
            </p:nvSpPr>
            <p:spPr bwMode="ltGray">
              <a:xfrm>
                <a:off x="3628" y="3866"/>
                <a:ext cx="156" cy="75"/>
              </a:xfrm>
              <a:custGeom>
                <a:avLst/>
                <a:gdLst>
                  <a:gd name="T0" fmla="*/ 114 w 156"/>
                  <a:gd name="T1" fmla="*/ 0 h 75"/>
                  <a:gd name="T2" fmla="*/ 0 w 156"/>
                  <a:gd name="T3" fmla="*/ 0 h 75"/>
                  <a:gd name="T4" fmla="*/ 6 w 156"/>
                  <a:gd name="T5" fmla="*/ 7 h 75"/>
                  <a:gd name="T6" fmla="*/ 6 w 156"/>
                  <a:gd name="T7" fmla="*/ 20 h 75"/>
                  <a:gd name="T8" fmla="*/ 0 w 156"/>
                  <a:gd name="T9" fmla="*/ 27 h 75"/>
                  <a:gd name="T10" fmla="*/ 78 w 156"/>
                  <a:gd name="T11" fmla="*/ 67 h 75"/>
                  <a:gd name="T12" fmla="*/ 96 w 156"/>
                  <a:gd name="T13" fmla="*/ 47 h 75"/>
                  <a:gd name="T14" fmla="*/ 155 w 156"/>
                  <a:gd name="T15" fmla="*/ 74 h 75"/>
                  <a:gd name="T16" fmla="*/ 126 w 156"/>
                  <a:gd name="T17" fmla="*/ 27 h 75"/>
                  <a:gd name="T18" fmla="*/ 149 w 156"/>
                  <a:gd name="T19" fmla="*/ 0 h 75"/>
                  <a:gd name="T20" fmla="*/ 114 w 156"/>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5">
                    <a:moveTo>
                      <a:pt x="114" y="0"/>
                    </a:moveTo>
                    <a:lnTo>
                      <a:pt x="0" y="0"/>
                    </a:lnTo>
                    <a:lnTo>
                      <a:pt x="6" y="7"/>
                    </a:lnTo>
                    <a:lnTo>
                      <a:pt x="6" y="20"/>
                    </a:lnTo>
                    <a:lnTo>
                      <a:pt x="0" y="27"/>
                    </a:lnTo>
                    <a:lnTo>
                      <a:pt x="78" y="67"/>
                    </a:lnTo>
                    <a:lnTo>
                      <a:pt x="96" y="47"/>
                    </a:lnTo>
                    <a:lnTo>
                      <a:pt x="155" y="74"/>
                    </a:lnTo>
                    <a:lnTo>
                      <a:pt x="126" y="27"/>
                    </a:lnTo>
                    <a:lnTo>
                      <a:pt x="149" y="0"/>
                    </a:lnTo>
                    <a:lnTo>
                      <a:pt x="114"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Freeform 11"/>
              <p:cNvSpPr>
                <a:spLocks/>
              </p:cNvSpPr>
              <p:nvPr/>
            </p:nvSpPr>
            <p:spPr bwMode="ltGray">
              <a:xfrm>
                <a:off x="2486" y="3859"/>
                <a:ext cx="43" cy="82"/>
              </a:xfrm>
              <a:custGeom>
                <a:avLst/>
                <a:gdLst>
                  <a:gd name="T0" fmla="*/ 6 w 43"/>
                  <a:gd name="T1" fmla="*/ 40 h 82"/>
                  <a:gd name="T2" fmla="*/ 0 w 43"/>
                  <a:gd name="T3" fmla="*/ 20 h 82"/>
                  <a:gd name="T4" fmla="*/ 12 w 43"/>
                  <a:gd name="T5" fmla="*/ 7 h 82"/>
                  <a:gd name="T6" fmla="*/ 0 w 43"/>
                  <a:gd name="T7" fmla="*/ 7 h 82"/>
                  <a:gd name="T8" fmla="*/ 12 w 43"/>
                  <a:gd name="T9" fmla="*/ 7 h 82"/>
                  <a:gd name="T10" fmla="*/ 24 w 43"/>
                  <a:gd name="T11" fmla="*/ 7 h 82"/>
                  <a:gd name="T12" fmla="*/ 36 w 43"/>
                  <a:gd name="T13" fmla="*/ 7 h 82"/>
                  <a:gd name="T14" fmla="*/ 42 w 43"/>
                  <a:gd name="T15" fmla="*/ 0 h 82"/>
                  <a:gd name="T16" fmla="*/ 30 w 43"/>
                  <a:gd name="T17" fmla="*/ 20 h 82"/>
                  <a:gd name="T18" fmla="*/ 42 w 43"/>
                  <a:gd name="T19" fmla="*/ 54 h 82"/>
                  <a:gd name="T20" fmla="*/ 12 w 43"/>
                  <a:gd name="T21" fmla="*/ 81 h 82"/>
                  <a:gd name="T22" fmla="*/ 6 w 43"/>
                  <a:gd name="T2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82">
                    <a:moveTo>
                      <a:pt x="6" y="40"/>
                    </a:moveTo>
                    <a:lnTo>
                      <a:pt x="0" y="20"/>
                    </a:lnTo>
                    <a:lnTo>
                      <a:pt x="12" y="7"/>
                    </a:lnTo>
                    <a:lnTo>
                      <a:pt x="0" y="7"/>
                    </a:lnTo>
                    <a:lnTo>
                      <a:pt x="12" y="7"/>
                    </a:lnTo>
                    <a:lnTo>
                      <a:pt x="24" y="7"/>
                    </a:lnTo>
                    <a:lnTo>
                      <a:pt x="36" y="7"/>
                    </a:lnTo>
                    <a:lnTo>
                      <a:pt x="42" y="0"/>
                    </a:lnTo>
                    <a:lnTo>
                      <a:pt x="30" y="20"/>
                    </a:lnTo>
                    <a:lnTo>
                      <a:pt x="42" y="54"/>
                    </a:lnTo>
                    <a:lnTo>
                      <a:pt x="12" y="81"/>
                    </a:lnTo>
                    <a:lnTo>
                      <a:pt x="6" y="4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7" name="Freeform 13"/>
            <p:cNvSpPr>
              <a:spLocks/>
            </p:cNvSpPr>
            <p:nvPr/>
          </p:nvSpPr>
          <p:spPr bwMode="ltGray">
            <a:xfrm>
              <a:off x="0" y="3792"/>
              <a:ext cx="3977" cy="536"/>
            </a:xfrm>
            <a:custGeom>
              <a:avLst/>
              <a:gdLst>
                <a:gd name="T0" fmla="*/ 3976 w 3977"/>
                <a:gd name="T1" fmla="*/ 535 h 536"/>
                <a:gd name="T2" fmla="*/ 3970 w 3977"/>
                <a:gd name="T3" fmla="*/ 535 h 536"/>
                <a:gd name="T4" fmla="*/ 3844 w 3977"/>
                <a:gd name="T5" fmla="*/ 517 h 536"/>
                <a:gd name="T6" fmla="*/ 2487 w 3977"/>
                <a:gd name="T7" fmla="*/ 310 h 536"/>
                <a:gd name="T8" fmla="*/ 2039 w 3977"/>
                <a:gd name="T9" fmla="*/ 37 h 536"/>
                <a:gd name="T10" fmla="*/ 1907 w 3977"/>
                <a:gd name="T11" fmla="*/ 24 h 536"/>
                <a:gd name="T12" fmla="*/ 1883 w 3977"/>
                <a:gd name="T13" fmla="*/ 55 h 536"/>
                <a:gd name="T14" fmla="*/ 1859 w 3977"/>
                <a:gd name="T15" fmla="*/ 55 h 536"/>
                <a:gd name="T16" fmla="*/ 1830 w 3977"/>
                <a:gd name="T17" fmla="*/ 30 h 536"/>
                <a:gd name="T18" fmla="*/ 1704 w 3977"/>
                <a:gd name="T19" fmla="*/ 104 h 536"/>
                <a:gd name="T20" fmla="*/ 1608 w 3977"/>
                <a:gd name="T21" fmla="*/ 128 h 536"/>
                <a:gd name="T22" fmla="*/ 1561 w 3977"/>
                <a:gd name="T23" fmla="*/ 134 h 536"/>
                <a:gd name="T24" fmla="*/ 1495 w 3977"/>
                <a:gd name="T25" fmla="*/ 104 h 536"/>
                <a:gd name="T26" fmla="*/ 1357 w 3977"/>
                <a:gd name="T27" fmla="*/ 128 h 536"/>
                <a:gd name="T28" fmla="*/ 1285 w 3977"/>
                <a:gd name="T29" fmla="*/ 24 h 536"/>
                <a:gd name="T30" fmla="*/ 1280 w 3977"/>
                <a:gd name="T31" fmla="*/ 18 h 536"/>
                <a:gd name="T32" fmla="*/ 1262 w 3977"/>
                <a:gd name="T33" fmla="*/ 12 h 536"/>
                <a:gd name="T34" fmla="*/ 1238 w 3977"/>
                <a:gd name="T35" fmla="*/ 6 h 536"/>
                <a:gd name="T36" fmla="*/ 1220 w 3977"/>
                <a:gd name="T37" fmla="*/ 0 h 536"/>
                <a:gd name="T38" fmla="*/ 1196 w 3977"/>
                <a:gd name="T39" fmla="*/ 0 h 536"/>
                <a:gd name="T40" fmla="*/ 1166 w 3977"/>
                <a:gd name="T41" fmla="*/ 0 h 536"/>
                <a:gd name="T42" fmla="*/ 1142 w 3977"/>
                <a:gd name="T43" fmla="*/ 0 h 536"/>
                <a:gd name="T44" fmla="*/ 1136 w 3977"/>
                <a:gd name="T45" fmla="*/ 0 h 536"/>
                <a:gd name="T46" fmla="*/ 1130 w 3977"/>
                <a:gd name="T47" fmla="*/ 0 h 536"/>
                <a:gd name="T48" fmla="*/ 1124 w 3977"/>
                <a:gd name="T49" fmla="*/ 6 h 536"/>
                <a:gd name="T50" fmla="*/ 1118 w 3977"/>
                <a:gd name="T51" fmla="*/ 12 h 536"/>
                <a:gd name="T52" fmla="*/ 1100 w 3977"/>
                <a:gd name="T53" fmla="*/ 18 h 536"/>
                <a:gd name="T54" fmla="*/ 1088 w 3977"/>
                <a:gd name="T55" fmla="*/ 18 h 536"/>
                <a:gd name="T56" fmla="*/ 1070 w 3977"/>
                <a:gd name="T57" fmla="*/ 24 h 536"/>
                <a:gd name="T58" fmla="*/ 1052 w 3977"/>
                <a:gd name="T59" fmla="*/ 30 h 536"/>
                <a:gd name="T60" fmla="*/ 1034 w 3977"/>
                <a:gd name="T61" fmla="*/ 37 h 536"/>
                <a:gd name="T62" fmla="*/ 1028 w 3977"/>
                <a:gd name="T63" fmla="*/ 43 h 536"/>
                <a:gd name="T64" fmla="*/ 969 w 3977"/>
                <a:gd name="T65" fmla="*/ 61 h 536"/>
                <a:gd name="T66" fmla="*/ 921 w 3977"/>
                <a:gd name="T67" fmla="*/ 73 h 536"/>
                <a:gd name="T68" fmla="*/ 855 w 3977"/>
                <a:gd name="T69" fmla="*/ 49 h 536"/>
                <a:gd name="T70" fmla="*/ 825 w 3977"/>
                <a:gd name="T71" fmla="*/ 49 h 536"/>
                <a:gd name="T72" fmla="*/ 759 w 3977"/>
                <a:gd name="T73" fmla="*/ 73 h 536"/>
                <a:gd name="T74" fmla="*/ 735 w 3977"/>
                <a:gd name="T75" fmla="*/ 73 h 536"/>
                <a:gd name="T76" fmla="*/ 706 w 3977"/>
                <a:gd name="T77" fmla="*/ 61 h 536"/>
                <a:gd name="T78" fmla="*/ 640 w 3977"/>
                <a:gd name="T79" fmla="*/ 61 h 536"/>
                <a:gd name="T80" fmla="*/ 544 w 3977"/>
                <a:gd name="T81" fmla="*/ 73 h 536"/>
                <a:gd name="T82" fmla="*/ 389 w 3977"/>
                <a:gd name="T83" fmla="*/ 18 h 536"/>
                <a:gd name="T84" fmla="*/ 323 w 3977"/>
                <a:gd name="T85" fmla="*/ 61 h 536"/>
                <a:gd name="T86" fmla="*/ 317 w 3977"/>
                <a:gd name="T87" fmla="*/ 61 h 536"/>
                <a:gd name="T88" fmla="*/ 305 w 3977"/>
                <a:gd name="T89" fmla="*/ 73 h 536"/>
                <a:gd name="T90" fmla="*/ 287 w 3977"/>
                <a:gd name="T91" fmla="*/ 79 h 536"/>
                <a:gd name="T92" fmla="*/ 263 w 3977"/>
                <a:gd name="T93" fmla="*/ 91 h 536"/>
                <a:gd name="T94" fmla="*/ 203 w 3977"/>
                <a:gd name="T95" fmla="*/ 122 h 536"/>
                <a:gd name="T96" fmla="*/ 149 w 3977"/>
                <a:gd name="T97" fmla="*/ 152 h 536"/>
                <a:gd name="T98" fmla="*/ 78 w 3977"/>
                <a:gd name="T99" fmla="*/ 171 h 536"/>
                <a:gd name="T100" fmla="*/ 0 w 3977"/>
                <a:gd name="T101" fmla="*/ 183 h 536"/>
                <a:gd name="T102" fmla="*/ 0 w 3977"/>
                <a:gd name="T103" fmla="*/ 535 h 536"/>
                <a:gd name="T104" fmla="*/ 1010 w 3977"/>
                <a:gd name="T105" fmla="*/ 535 h 536"/>
                <a:gd name="T106" fmla="*/ 3725 w 3977"/>
                <a:gd name="T107" fmla="*/ 535 h 536"/>
                <a:gd name="T108" fmla="*/ 3976 w 3977"/>
                <a:gd name="T109" fmla="*/ 53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77" h="536">
                  <a:moveTo>
                    <a:pt x="3976" y="535"/>
                  </a:moveTo>
                  <a:lnTo>
                    <a:pt x="3970" y="535"/>
                  </a:lnTo>
                  <a:lnTo>
                    <a:pt x="3844" y="517"/>
                  </a:lnTo>
                  <a:lnTo>
                    <a:pt x="2487" y="310"/>
                  </a:lnTo>
                  <a:lnTo>
                    <a:pt x="2039" y="37"/>
                  </a:lnTo>
                  <a:lnTo>
                    <a:pt x="1907" y="24"/>
                  </a:lnTo>
                  <a:lnTo>
                    <a:pt x="1883" y="55"/>
                  </a:lnTo>
                  <a:lnTo>
                    <a:pt x="1859" y="55"/>
                  </a:lnTo>
                  <a:lnTo>
                    <a:pt x="1830" y="30"/>
                  </a:lnTo>
                  <a:lnTo>
                    <a:pt x="1704" y="104"/>
                  </a:lnTo>
                  <a:lnTo>
                    <a:pt x="1608" y="128"/>
                  </a:lnTo>
                  <a:lnTo>
                    <a:pt x="1561" y="134"/>
                  </a:lnTo>
                  <a:lnTo>
                    <a:pt x="1495" y="104"/>
                  </a:lnTo>
                  <a:lnTo>
                    <a:pt x="1357" y="128"/>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7"/>
                  </a:lnTo>
                  <a:lnTo>
                    <a:pt x="1028" y="43"/>
                  </a:lnTo>
                  <a:lnTo>
                    <a:pt x="969" y="61"/>
                  </a:lnTo>
                  <a:lnTo>
                    <a:pt x="921" y="73"/>
                  </a:lnTo>
                  <a:lnTo>
                    <a:pt x="855" y="49"/>
                  </a:lnTo>
                  <a:lnTo>
                    <a:pt x="825" y="49"/>
                  </a:lnTo>
                  <a:lnTo>
                    <a:pt x="759" y="73"/>
                  </a:lnTo>
                  <a:lnTo>
                    <a:pt x="735" y="73"/>
                  </a:lnTo>
                  <a:lnTo>
                    <a:pt x="706" y="61"/>
                  </a:lnTo>
                  <a:lnTo>
                    <a:pt x="640" y="61"/>
                  </a:lnTo>
                  <a:lnTo>
                    <a:pt x="544" y="73"/>
                  </a:lnTo>
                  <a:lnTo>
                    <a:pt x="389" y="18"/>
                  </a:lnTo>
                  <a:lnTo>
                    <a:pt x="323" y="61"/>
                  </a:lnTo>
                  <a:lnTo>
                    <a:pt x="317" y="61"/>
                  </a:lnTo>
                  <a:lnTo>
                    <a:pt x="305" y="73"/>
                  </a:lnTo>
                  <a:lnTo>
                    <a:pt x="287" y="79"/>
                  </a:lnTo>
                  <a:lnTo>
                    <a:pt x="263" y="91"/>
                  </a:lnTo>
                  <a:lnTo>
                    <a:pt x="203" y="122"/>
                  </a:lnTo>
                  <a:lnTo>
                    <a:pt x="149" y="152"/>
                  </a:lnTo>
                  <a:lnTo>
                    <a:pt x="78" y="171"/>
                  </a:lnTo>
                  <a:lnTo>
                    <a:pt x="0" y="183"/>
                  </a:lnTo>
                  <a:lnTo>
                    <a:pt x="0" y="535"/>
                  </a:lnTo>
                  <a:lnTo>
                    <a:pt x="1010" y="535"/>
                  </a:lnTo>
                  <a:lnTo>
                    <a:pt x="3725" y="535"/>
                  </a:lnTo>
                  <a:lnTo>
                    <a:pt x="3976" y="535"/>
                  </a:lnTo>
                </a:path>
              </a:pathLst>
            </a:custGeom>
            <a:gradFill rotWithShape="0">
              <a:gsLst>
                <a:gs pos="0">
                  <a:schemeClr val="bg2">
                    <a:gamma/>
                    <a:tint val="80000"/>
                    <a:invGamma/>
                  </a:schemeClr>
                </a:gs>
                <a:gs pos="100000">
                  <a:schemeClr val="bg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5" name="Group 21"/>
          <p:cNvGrpSpPr>
            <a:grpSpLocks/>
          </p:cNvGrpSpPr>
          <p:nvPr/>
        </p:nvGrpSpPr>
        <p:grpSpPr bwMode="auto">
          <a:xfrm>
            <a:off x="627063" y="6021388"/>
            <a:ext cx="5686425" cy="850900"/>
            <a:chOff x="395" y="3793"/>
            <a:chExt cx="3582" cy="536"/>
          </a:xfrm>
        </p:grpSpPr>
        <p:sp>
          <p:nvSpPr>
            <p:cNvPr id="1039" name="Freeform 15"/>
            <p:cNvSpPr>
              <a:spLocks/>
            </p:cNvSpPr>
            <p:nvPr/>
          </p:nvSpPr>
          <p:spPr bwMode="auto">
            <a:xfrm>
              <a:off x="1196" y="3793"/>
              <a:ext cx="366" cy="292"/>
            </a:xfrm>
            <a:custGeom>
              <a:avLst/>
              <a:gdLst>
                <a:gd name="T0" fmla="*/ 24 w 366"/>
                <a:gd name="T1" fmla="*/ 24 h 292"/>
                <a:gd name="T2" fmla="*/ 0 w 366"/>
                <a:gd name="T3" fmla="*/ 61 h 292"/>
                <a:gd name="T4" fmla="*/ 66 w 366"/>
                <a:gd name="T5" fmla="*/ 110 h 292"/>
                <a:gd name="T6" fmla="*/ 143 w 366"/>
                <a:gd name="T7" fmla="*/ 183 h 292"/>
                <a:gd name="T8" fmla="*/ 191 w 366"/>
                <a:gd name="T9" fmla="*/ 170 h 292"/>
                <a:gd name="T10" fmla="*/ 341 w 366"/>
                <a:gd name="T11" fmla="*/ 291 h 292"/>
                <a:gd name="T12" fmla="*/ 305 w 366"/>
                <a:gd name="T13" fmla="*/ 176 h 292"/>
                <a:gd name="T14" fmla="*/ 365 w 366"/>
                <a:gd name="T15" fmla="*/ 134 h 292"/>
                <a:gd name="T16" fmla="*/ 359 w 366"/>
                <a:gd name="T17" fmla="*/ 128 h 292"/>
                <a:gd name="T18" fmla="*/ 335 w 366"/>
                <a:gd name="T19" fmla="*/ 116 h 292"/>
                <a:gd name="T20" fmla="*/ 299 w 366"/>
                <a:gd name="T21" fmla="*/ 91 h 292"/>
                <a:gd name="T22" fmla="*/ 257 w 366"/>
                <a:gd name="T23" fmla="*/ 73 h 292"/>
                <a:gd name="T24" fmla="*/ 215 w 366"/>
                <a:gd name="T25" fmla="*/ 55 h 292"/>
                <a:gd name="T26" fmla="*/ 173 w 366"/>
                <a:gd name="T27" fmla="*/ 37 h 292"/>
                <a:gd name="T28" fmla="*/ 143 w 366"/>
                <a:gd name="T29" fmla="*/ 24 h 292"/>
                <a:gd name="T30" fmla="*/ 131 w 366"/>
                <a:gd name="T31" fmla="*/ 18 h 292"/>
                <a:gd name="T32" fmla="*/ 107 w 366"/>
                <a:gd name="T33" fmla="*/ 18 h 292"/>
                <a:gd name="T34" fmla="*/ 95 w 366"/>
                <a:gd name="T35" fmla="*/ 18 h 292"/>
                <a:gd name="T36" fmla="*/ 72 w 366"/>
                <a:gd name="T37" fmla="*/ 12 h 292"/>
                <a:gd name="T38" fmla="*/ 66 w 366"/>
                <a:gd name="T39" fmla="*/ 12 h 292"/>
                <a:gd name="T40" fmla="*/ 54 w 366"/>
                <a:gd name="T41" fmla="*/ 6 h 292"/>
                <a:gd name="T42" fmla="*/ 42 w 366"/>
                <a:gd name="T43" fmla="*/ 0 h 292"/>
                <a:gd name="T44" fmla="*/ 30 w 366"/>
                <a:gd name="T45" fmla="*/ 0 h 292"/>
                <a:gd name="T46" fmla="*/ 24 w 366"/>
                <a:gd name="T47" fmla="*/ 2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 h="292">
                  <a:moveTo>
                    <a:pt x="24" y="24"/>
                  </a:moveTo>
                  <a:lnTo>
                    <a:pt x="0" y="61"/>
                  </a:lnTo>
                  <a:lnTo>
                    <a:pt x="66" y="110"/>
                  </a:lnTo>
                  <a:lnTo>
                    <a:pt x="143" y="183"/>
                  </a:lnTo>
                  <a:lnTo>
                    <a:pt x="191" y="170"/>
                  </a:lnTo>
                  <a:lnTo>
                    <a:pt x="341" y="291"/>
                  </a:lnTo>
                  <a:lnTo>
                    <a:pt x="305" y="176"/>
                  </a:lnTo>
                  <a:lnTo>
                    <a:pt x="365" y="134"/>
                  </a:lnTo>
                  <a:lnTo>
                    <a:pt x="359" y="128"/>
                  </a:lnTo>
                  <a:lnTo>
                    <a:pt x="335" y="116"/>
                  </a:lnTo>
                  <a:lnTo>
                    <a:pt x="299" y="91"/>
                  </a:lnTo>
                  <a:lnTo>
                    <a:pt x="257" y="73"/>
                  </a:lnTo>
                  <a:lnTo>
                    <a:pt x="215" y="55"/>
                  </a:lnTo>
                  <a:lnTo>
                    <a:pt x="173" y="37"/>
                  </a:lnTo>
                  <a:lnTo>
                    <a:pt x="143" y="24"/>
                  </a:lnTo>
                  <a:lnTo>
                    <a:pt x="131" y="18"/>
                  </a:lnTo>
                  <a:lnTo>
                    <a:pt x="107" y="18"/>
                  </a:lnTo>
                  <a:lnTo>
                    <a:pt x="95" y="18"/>
                  </a:lnTo>
                  <a:lnTo>
                    <a:pt x="72" y="12"/>
                  </a:lnTo>
                  <a:lnTo>
                    <a:pt x="66" y="12"/>
                  </a:lnTo>
                  <a:lnTo>
                    <a:pt x="54" y="6"/>
                  </a:lnTo>
                  <a:lnTo>
                    <a:pt x="42" y="0"/>
                  </a:lnTo>
                  <a:lnTo>
                    <a:pt x="30" y="0"/>
                  </a:lnTo>
                  <a:lnTo>
                    <a:pt x="24" y="24"/>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Freeform 16"/>
            <p:cNvSpPr>
              <a:spLocks/>
            </p:cNvSpPr>
            <p:nvPr/>
          </p:nvSpPr>
          <p:spPr bwMode="auto">
            <a:xfrm>
              <a:off x="1943" y="3829"/>
              <a:ext cx="2034" cy="500"/>
            </a:xfrm>
            <a:custGeom>
              <a:avLst/>
              <a:gdLst>
                <a:gd name="T0" fmla="*/ 186 w 2034"/>
                <a:gd name="T1" fmla="*/ 18 h 500"/>
                <a:gd name="T2" fmla="*/ 138 w 2034"/>
                <a:gd name="T3" fmla="*/ 6 h 500"/>
                <a:gd name="T4" fmla="*/ 96 w 2034"/>
                <a:gd name="T5" fmla="*/ 0 h 500"/>
                <a:gd name="T6" fmla="*/ 36 w 2034"/>
                <a:gd name="T7" fmla="*/ 0 h 500"/>
                <a:gd name="T8" fmla="*/ 12 w 2034"/>
                <a:gd name="T9" fmla="*/ 25 h 500"/>
                <a:gd name="T10" fmla="*/ 0 w 2034"/>
                <a:gd name="T11" fmla="*/ 128 h 500"/>
                <a:gd name="T12" fmla="*/ 60 w 2034"/>
                <a:gd name="T13" fmla="*/ 104 h 500"/>
                <a:gd name="T14" fmla="*/ 90 w 2034"/>
                <a:gd name="T15" fmla="*/ 134 h 500"/>
                <a:gd name="T16" fmla="*/ 150 w 2034"/>
                <a:gd name="T17" fmla="*/ 153 h 500"/>
                <a:gd name="T18" fmla="*/ 209 w 2034"/>
                <a:gd name="T19" fmla="*/ 273 h 500"/>
                <a:gd name="T20" fmla="*/ 401 w 2034"/>
                <a:gd name="T21" fmla="*/ 359 h 500"/>
                <a:gd name="T22" fmla="*/ 777 w 2034"/>
                <a:gd name="T23" fmla="*/ 359 h 500"/>
                <a:gd name="T24" fmla="*/ 2033 w 2034"/>
                <a:gd name="T25" fmla="*/ 499 h 500"/>
                <a:gd name="T26" fmla="*/ 1991 w 2034"/>
                <a:gd name="T27" fmla="*/ 493 h 500"/>
                <a:gd name="T28" fmla="*/ 676 w 2034"/>
                <a:gd name="T29" fmla="*/ 243 h 500"/>
                <a:gd name="T30" fmla="*/ 514 w 2034"/>
                <a:gd name="T31" fmla="*/ 159 h 500"/>
                <a:gd name="T32" fmla="*/ 425 w 2034"/>
                <a:gd name="T33" fmla="*/ 110 h 500"/>
                <a:gd name="T34" fmla="*/ 365 w 2034"/>
                <a:gd name="T35" fmla="*/ 92 h 500"/>
                <a:gd name="T36" fmla="*/ 281 w 2034"/>
                <a:gd name="T37" fmla="*/ 61 h 500"/>
                <a:gd name="T38" fmla="*/ 186 w 2034"/>
                <a:gd name="T39" fmla="*/ 1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4" h="500">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Freeform 17"/>
            <p:cNvSpPr>
              <a:spLocks/>
            </p:cNvSpPr>
            <p:nvPr/>
          </p:nvSpPr>
          <p:spPr bwMode="auto">
            <a:xfrm>
              <a:off x="1830" y="3823"/>
              <a:ext cx="72" cy="62"/>
            </a:xfrm>
            <a:custGeom>
              <a:avLst/>
              <a:gdLst>
                <a:gd name="T0" fmla="*/ 0 w 72"/>
                <a:gd name="T1" fmla="*/ 18 h 62"/>
                <a:gd name="T2" fmla="*/ 6 w 72"/>
                <a:gd name="T3" fmla="*/ 18 h 62"/>
                <a:gd name="T4" fmla="*/ 12 w 72"/>
                <a:gd name="T5" fmla="*/ 12 h 62"/>
                <a:gd name="T6" fmla="*/ 6 w 72"/>
                <a:gd name="T7" fmla="*/ 6 h 62"/>
                <a:gd name="T8" fmla="*/ 0 w 72"/>
                <a:gd name="T9" fmla="*/ 0 h 62"/>
                <a:gd name="T10" fmla="*/ 29 w 72"/>
                <a:gd name="T11" fmla="*/ 18 h 62"/>
                <a:gd name="T12" fmla="*/ 53 w 72"/>
                <a:gd name="T13" fmla="*/ 18 h 62"/>
                <a:gd name="T14" fmla="*/ 59 w 72"/>
                <a:gd name="T15" fmla="*/ 30 h 62"/>
                <a:gd name="T16" fmla="*/ 65 w 72"/>
                <a:gd name="T17" fmla="*/ 43 h 62"/>
                <a:gd name="T18" fmla="*/ 71 w 72"/>
                <a:gd name="T19" fmla="*/ 55 h 62"/>
                <a:gd name="T20" fmla="*/ 71 w 72"/>
                <a:gd name="T21" fmla="*/ 61 h 62"/>
                <a:gd name="T22" fmla="*/ 59 w 72"/>
                <a:gd name="T23" fmla="*/ 55 h 62"/>
                <a:gd name="T24" fmla="*/ 47 w 72"/>
                <a:gd name="T25" fmla="*/ 43 h 62"/>
                <a:gd name="T26" fmla="*/ 23 w 72"/>
                <a:gd name="T27" fmla="*/ 30 h 62"/>
                <a:gd name="T28" fmla="*/ 23 w 72"/>
                <a:gd name="T29" fmla="*/ 37 h 62"/>
                <a:gd name="T30" fmla="*/ 18 w 72"/>
                <a:gd name="T31" fmla="*/ 43 h 62"/>
                <a:gd name="T32" fmla="*/ 12 w 72"/>
                <a:gd name="T33" fmla="*/ 49 h 62"/>
                <a:gd name="T34" fmla="*/ 6 w 72"/>
                <a:gd name="T35" fmla="*/ 49 h 62"/>
                <a:gd name="T36" fmla="*/ 6 w 72"/>
                <a:gd name="T37" fmla="*/ 37 h 62"/>
                <a:gd name="T38" fmla="*/ 0 w 72"/>
                <a:gd name="T39"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62">
                  <a:moveTo>
                    <a:pt x="0" y="18"/>
                  </a:moveTo>
                  <a:lnTo>
                    <a:pt x="6" y="18"/>
                  </a:lnTo>
                  <a:lnTo>
                    <a:pt x="12" y="12"/>
                  </a:lnTo>
                  <a:lnTo>
                    <a:pt x="6" y="6"/>
                  </a:lnTo>
                  <a:lnTo>
                    <a:pt x="0" y="0"/>
                  </a:lnTo>
                  <a:lnTo>
                    <a:pt x="29" y="18"/>
                  </a:lnTo>
                  <a:lnTo>
                    <a:pt x="53" y="18"/>
                  </a:lnTo>
                  <a:lnTo>
                    <a:pt x="59" y="30"/>
                  </a:lnTo>
                  <a:lnTo>
                    <a:pt x="65" y="43"/>
                  </a:lnTo>
                  <a:lnTo>
                    <a:pt x="71" y="55"/>
                  </a:lnTo>
                  <a:lnTo>
                    <a:pt x="71" y="61"/>
                  </a:lnTo>
                  <a:lnTo>
                    <a:pt x="59" y="55"/>
                  </a:lnTo>
                  <a:lnTo>
                    <a:pt x="47" y="43"/>
                  </a:lnTo>
                  <a:lnTo>
                    <a:pt x="23" y="30"/>
                  </a:lnTo>
                  <a:lnTo>
                    <a:pt x="23" y="37"/>
                  </a:lnTo>
                  <a:lnTo>
                    <a:pt x="18" y="43"/>
                  </a:lnTo>
                  <a:lnTo>
                    <a:pt x="12" y="49"/>
                  </a:lnTo>
                  <a:lnTo>
                    <a:pt x="6" y="49"/>
                  </a:lnTo>
                  <a:lnTo>
                    <a:pt x="6" y="37"/>
                  </a:lnTo>
                  <a:lnTo>
                    <a:pt x="0" y="1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8"/>
            <p:cNvSpPr>
              <a:spLocks/>
            </p:cNvSpPr>
            <p:nvPr/>
          </p:nvSpPr>
          <p:spPr bwMode="auto">
            <a:xfrm>
              <a:off x="855" y="3842"/>
              <a:ext cx="162" cy="165"/>
            </a:xfrm>
            <a:custGeom>
              <a:avLst/>
              <a:gdLst>
                <a:gd name="T0" fmla="*/ 30 w 162"/>
                <a:gd name="T1" fmla="*/ 0 h 165"/>
                <a:gd name="T2" fmla="*/ 48 w 162"/>
                <a:gd name="T3" fmla="*/ 6 h 165"/>
                <a:gd name="T4" fmla="*/ 72 w 162"/>
                <a:gd name="T5" fmla="*/ 6 h 165"/>
                <a:gd name="T6" fmla="*/ 114 w 162"/>
                <a:gd name="T7" fmla="*/ 12 h 165"/>
                <a:gd name="T8" fmla="*/ 96 w 162"/>
                <a:gd name="T9" fmla="*/ 55 h 165"/>
                <a:gd name="T10" fmla="*/ 96 w 162"/>
                <a:gd name="T11" fmla="*/ 61 h 165"/>
                <a:gd name="T12" fmla="*/ 102 w 162"/>
                <a:gd name="T13" fmla="*/ 73 h 165"/>
                <a:gd name="T14" fmla="*/ 108 w 162"/>
                <a:gd name="T15" fmla="*/ 85 h 165"/>
                <a:gd name="T16" fmla="*/ 120 w 162"/>
                <a:gd name="T17" fmla="*/ 97 h 165"/>
                <a:gd name="T18" fmla="*/ 143 w 162"/>
                <a:gd name="T19" fmla="*/ 115 h 165"/>
                <a:gd name="T20" fmla="*/ 155 w 162"/>
                <a:gd name="T21" fmla="*/ 140 h 165"/>
                <a:gd name="T22" fmla="*/ 161 w 162"/>
                <a:gd name="T23" fmla="*/ 158 h 165"/>
                <a:gd name="T24" fmla="*/ 161 w 162"/>
                <a:gd name="T25" fmla="*/ 164 h 165"/>
                <a:gd name="T26" fmla="*/ 96 w 162"/>
                <a:gd name="T27" fmla="*/ 103 h 165"/>
                <a:gd name="T28" fmla="*/ 30 w 162"/>
                <a:gd name="T29" fmla="*/ 55 h 165"/>
                <a:gd name="T30" fmla="*/ 0 w 162"/>
                <a:gd name="T31" fmla="*/ 0 h 165"/>
                <a:gd name="T32" fmla="*/ 30 w 162"/>
                <a:gd name="T3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65">
                  <a:moveTo>
                    <a:pt x="30" y="0"/>
                  </a:moveTo>
                  <a:lnTo>
                    <a:pt x="48" y="6"/>
                  </a:lnTo>
                  <a:lnTo>
                    <a:pt x="72" y="6"/>
                  </a:lnTo>
                  <a:lnTo>
                    <a:pt x="114" y="12"/>
                  </a:lnTo>
                  <a:lnTo>
                    <a:pt x="96" y="55"/>
                  </a:lnTo>
                  <a:lnTo>
                    <a:pt x="96" y="61"/>
                  </a:lnTo>
                  <a:lnTo>
                    <a:pt x="102" y="73"/>
                  </a:lnTo>
                  <a:lnTo>
                    <a:pt x="108" y="85"/>
                  </a:lnTo>
                  <a:lnTo>
                    <a:pt x="120" y="97"/>
                  </a:lnTo>
                  <a:lnTo>
                    <a:pt x="143" y="115"/>
                  </a:lnTo>
                  <a:lnTo>
                    <a:pt x="155" y="140"/>
                  </a:lnTo>
                  <a:lnTo>
                    <a:pt x="161" y="158"/>
                  </a:lnTo>
                  <a:lnTo>
                    <a:pt x="161" y="164"/>
                  </a:lnTo>
                  <a:lnTo>
                    <a:pt x="96" y="103"/>
                  </a:lnTo>
                  <a:lnTo>
                    <a:pt x="30" y="55"/>
                  </a:lnTo>
                  <a:lnTo>
                    <a:pt x="0" y="0"/>
                  </a:lnTo>
                  <a:lnTo>
                    <a:pt x="3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9"/>
            <p:cNvSpPr>
              <a:spLocks/>
            </p:cNvSpPr>
            <p:nvPr/>
          </p:nvSpPr>
          <p:spPr bwMode="auto">
            <a:xfrm>
              <a:off x="706" y="3854"/>
              <a:ext cx="60" cy="62"/>
            </a:xfrm>
            <a:custGeom>
              <a:avLst/>
              <a:gdLst>
                <a:gd name="T0" fmla="*/ 59 w 60"/>
                <a:gd name="T1" fmla="*/ 6 h 62"/>
                <a:gd name="T2" fmla="*/ 41 w 60"/>
                <a:gd name="T3" fmla="*/ 30 h 62"/>
                <a:gd name="T4" fmla="*/ 41 w 60"/>
                <a:gd name="T5" fmla="*/ 37 h 62"/>
                <a:gd name="T6" fmla="*/ 47 w 60"/>
                <a:gd name="T7" fmla="*/ 43 h 62"/>
                <a:gd name="T8" fmla="*/ 53 w 60"/>
                <a:gd name="T9" fmla="*/ 55 h 62"/>
                <a:gd name="T10" fmla="*/ 53 w 60"/>
                <a:gd name="T11" fmla="*/ 61 h 62"/>
                <a:gd name="T12" fmla="*/ 47 w 60"/>
                <a:gd name="T13" fmla="*/ 55 h 62"/>
                <a:gd name="T14" fmla="*/ 35 w 60"/>
                <a:gd name="T15" fmla="*/ 49 h 62"/>
                <a:gd name="T16" fmla="*/ 23 w 60"/>
                <a:gd name="T17" fmla="*/ 37 h 62"/>
                <a:gd name="T18" fmla="*/ 17 w 60"/>
                <a:gd name="T19" fmla="*/ 30 h 62"/>
                <a:gd name="T20" fmla="*/ 0 w 60"/>
                <a:gd name="T21" fmla="*/ 0 h 62"/>
                <a:gd name="T22" fmla="*/ 59 w 60"/>
                <a:gd name="T23"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2">
                  <a:moveTo>
                    <a:pt x="59" y="6"/>
                  </a:moveTo>
                  <a:lnTo>
                    <a:pt x="41" y="30"/>
                  </a:lnTo>
                  <a:lnTo>
                    <a:pt x="41" y="37"/>
                  </a:lnTo>
                  <a:lnTo>
                    <a:pt x="47" y="43"/>
                  </a:lnTo>
                  <a:lnTo>
                    <a:pt x="53" y="55"/>
                  </a:lnTo>
                  <a:lnTo>
                    <a:pt x="53" y="61"/>
                  </a:lnTo>
                  <a:lnTo>
                    <a:pt x="47" y="55"/>
                  </a:lnTo>
                  <a:lnTo>
                    <a:pt x="35" y="49"/>
                  </a:lnTo>
                  <a:lnTo>
                    <a:pt x="23" y="37"/>
                  </a:lnTo>
                  <a:lnTo>
                    <a:pt x="17" y="30"/>
                  </a:lnTo>
                  <a:lnTo>
                    <a:pt x="0" y="0"/>
                  </a:lnTo>
                  <a:lnTo>
                    <a:pt x="59" y="6"/>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20"/>
            <p:cNvSpPr>
              <a:spLocks/>
            </p:cNvSpPr>
            <p:nvPr/>
          </p:nvSpPr>
          <p:spPr bwMode="auto">
            <a:xfrm>
              <a:off x="395" y="3811"/>
              <a:ext cx="246" cy="208"/>
            </a:xfrm>
            <a:custGeom>
              <a:avLst/>
              <a:gdLst>
                <a:gd name="T0" fmla="*/ 233 w 246"/>
                <a:gd name="T1" fmla="*/ 37 h 208"/>
                <a:gd name="T2" fmla="*/ 245 w 246"/>
                <a:gd name="T3" fmla="*/ 43 h 208"/>
                <a:gd name="T4" fmla="*/ 209 w 246"/>
                <a:gd name="T5" fmla="*/ 85 h 208"/>
                <a:gd name="T6" fmla="*/ 143 w 246"/>
                <a:gd name="T7" fmla="*/ 134 h 208"/>
                <a:gd name="T8" fmla="*/ 167 w 246"/>
                <a:gd name="T9" fmla="*/ 158 h 208"/>
                <a:gd name="T10" fmla="*/ 179 w 246"/>
                <a:gd name="T11" fmla="*/ 207 h 208"/>
                <a:gd name="T12" fmla="*/ 77 w 246"/>
                <a:gd name="T13" fmla="*/ 134 h 208"/>
                <a:gd name="T14" fmla="*/ 47 w 246"/>
                <a:gd name="T15" fmla="*/ 85 h 208"/>
                <a:gd name="T16" fmla="*/ 89 w 246"/>
                <a:gd name="T17" fmla="*/ 67 h 208"/>
                <a:gd name="T18" fmla="*/ 59 w 246"/>
                <a:gd name="T19" fmla="*/ 37 h 208"/>
                <a:gd name="T20" fmla="*/ 0 w 246"/>
                <a:gd name="T21" fmla="*/ 12 h 208"/>
                <a:gd name="T22" fmla="*/ 0 w 246"/>
                <a:gd name="T23" fmla="*/ 0 h 208"/>
                <a:gd name="T24" fmla="*/ 6 w 246"/>
                <a:gd name="T25" fmla="*/ 0 h 208"/>
                <a:gd name="T26" fmla="*/ 12 w 246"/>
                <a:gd name="T27" fmla="*/ 0 h 208"/>
                <a:gd name="T28" fmla="*/ 47 w 246"/>
                <a:gd name="T29" fmla="*/ 6 h 208"/>
                <a:gd name="T30" fmla="*/ 77 w 246"/>
                <a:gd name="T31" fmla="*/ 6 h 208"/>
                <a:gd name="T32" fmla="*/ 83 w 246"/>
                <a:gd name="T33" fmla="*/ 6 h 208"/>
                <a:gd name="T34" fmla="*/ 89 w 246"/>
                <a:gd name="T35" fmla="*/ 6 h 208"/>
                <a:gd name="T36" fmla="*/ 101 w 246"/>
                <a:gd name="T37" fmla="*/ 12 h 208"/>
                <a:gd name="T38" fmla="*/ 125 w 246"/>
                <a:gd name="T39" fmla="*/ 12 h 208"/>
                <a:gd name="T40" fmla="*/ 143 w 246"/>
                <a:gd name="T41" fmla="*/ 18 h 208"/>
                <a:gd name="T42" fmla="*/ 149 w 246"/>
                <a:gd name="T43" fmla="*/ 18 h 208"/>
                <a:gd name="T44" fmla="*/ 203 w 246"/>
                <a:gd name="T45" fmla="*/ 24 h 208"/>
                <a:gd name="T46" fmla="*/ 233 w 246"/>
                <a:gd name="T47" fmla="*/ 3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208">
                  <a:moveTo>
                    <a:pt x="233" y="37"/>
                  </a:moveTo>
                  <a:lnTo>
                    <a:pt x="245" y="43"/>
                  </a:lnTo>
                  <a:lnTo>
                    <a:pt x="209" y="85"/>
                  </a:lnTo>
                  <a:lnTo>
                    <a:pt x="143" y="134"/>
                  </a:lnTo>
                  <a:lnTo>
                    <a:pt x="167" y="158"/>
                  </a:lnTo>
                  <a:lnTo>
                    <a:pt x="179" y="207"/>
                  </a:lnTo>
                  <a:lnTo>
                    <a:pt x="77" y="134"/>
                  </a:lnTo>
                  <a:lnTo>
                    <a:pt x="47" y="85"/>
                  </a:lnTo>
                  <a:lnTo>
                    <a:pt x="89" y="67"/>
                  </a:lnTo>
                  <a:lnTo>
                    <a:pt x="59" y="37"/>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7"/>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6"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47"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8"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eaLnBrk="1" hangingPunct="1">
              <a:defRPr sz="1200" baseline="0">
                <a:effectLst>
                  <a:outerShdw blurRad="38100" dist="38100" dir="2700000" algn="tl">
                    <a:srgbClr val="000000"/>
                  </a:outerShdw>
                </a:effectLst>
              </a:defRPr>
            </a:lvl1pPr>
          </a:lstStyle>
          <a:p>
            <a:endParaRPr lang="en-US" altLang="en-US"/>
          </a:p>
        </p:txBody>
      </p:sp>
      <p:sp>
        <p:nvSpPr>
          <p:cNvPr id="1049"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ctr" eaLnBrk="1" hangingPunct="1">
              <a:defRPr sz="1200" baseline="0">
                <a:effectLst>
                  <a:outerShdw blurRad="38100" dist="38100" dir="2700000" algn="tl">
                    <a:srgbClr val="000000"/>
                  </a:outerShdw>
                </a:effectLst>
              </a:defRPr>
            </a:lvl1pPr>
          </a:lstStyle>
          <a:p>
            <a:endParaRPr lang="en-US" altLang="en-US"/>
          </a:p>
        </p:txBody>
      </p:sp>
      <p:sp>
        <p:nvSpPr>
          <p:cNvPr id="1050"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eaLnBrk="1" hangingPunct="1">
              <a:defRPr sz="1200" baseline="0">
                <a:effectLst>
                  <a:outerShdw blurRad="38100" dist="38100" dir="2700000" algn="tl">
                    <a:srgbClr val="000000"/>
                  </a:outerShdw>
                </a:effectLst>
              </a:defRPr>
            </a:lvl1pPr>
          </a:lstStyle>
          <a:p>
            <a:fld id="{539A6F6A-2055-4932-9E54-29B90A1DAE0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17.wmf"/><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4"/>
          <p:cNvSpPr>
            <a:spLocks noChangeArrowheads="1"/>
          </p:cNvSpPr>
          <p:nvPr/>
        </p:nvSpPr>
        <p:spPr bwMode="auto">
          <a:xfrm>
            <a:off x="304800" y="1066800"/>
            <a:ext cx="3962400" cy="2286000"/>
          </a:xfrm>
          <a:prstGeom prst="cloudCallout">
            <a:avLst>
              <a:gd name="adj1" fmla="val -38824"/>
              <a:gd name="adj2" fmla="val 126806"/>
            </a:avLst>
          </a:prstGeom>
          <a:gradFill rotWithShape="0">
            <a:gsLst>
              <a:gs pos="0">
                <a:srgbClr val="FFFFFF"/>
              </a:gs>
              <a:gs pos="100000">
                <a:srgbClr val="FF33CC"/>
              </a:gs>
            </a:gsLst>
            <a:path path="rect">
              <a:fillToRect l="50000" t="50000" r="50000" b="50000"/>
            </a:path>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sz="2400" b="1" i="1">
                <a:solidFill>
                  <a:srgbClr val="FF0000"/>
                </a:solidFill>
              </a:rPr>
              <a:t>Hãy cho biết giáo viên quản lí học sinh trong một lớp học như thế nào?</a:t>
            </a:r>
          </a:p>
        </p:txBody>
      </p:sp>
      <p:pic>
        <p:nvPicPr>
          <p:cNvPr id="30725" name="Picture 5" descr="DISK_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24400"/>
            <a:ext cx="1447800" cy="1266825"/>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4648200" y="533400"/>
            <a:ext cx="4114800" cy="1508105"/>
          </a:xfrm>
          <a:prstGeom prst="rect">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2000" b="1" baseline="0">
                <a:solidFill>
                  <a:schemeClr val="bg2"/>
                </a:solidFill>
                <a:latin typeface=".VnCentury Schoolbook" pitchFamily="34" charset="0"/>
                <a:sym typeface="Wingdings" panose="05000000000000000000" pitchFamily="2" charset="2"/>
              </a:rPr>
              <a:t> </a:t>
            </a:r>
            <a:r>
              <a:rPr lang="vi-VN" b="1" baseline="0">
                <a:solidFill>
                  <a:schemeClr val="bg2">
                    <a:lumMod val="90000"/>
                    <a:lumOff val="10000"/>
                  </a:schemeClr>
                </a:solidFill>
              </a:rPr>
              <a:t>Mọi hoạt động của lớp được giáo viên điều khiển theo các quy định của nhà trường thông qua ban cán sự lớp gồm lớp trưởng, lớp phó, các tổ trưởng</a:t>
            </a:r>
            <a:r>
              <a:rPr lang="vi-VN" b="1" baseline="0"/>
              <a:t>. </a:t>
            </a:r>
          </a:p>
        </p:txBody>
      </p:sp>
      <p:sp>
        <p:nvSpPr>
          <p:cNvPr id="30727" name="Text Box 7"/>
          <p:cNvSpPr txBox="1">
            <a:spLocks noChangeArrowheads="1"/>
          </p:cNvSpPr>
          <p:nvPr/>
        </p:nvSpPr>
        <p:spPr bwMode="auto">
          <a:xfrm>
            <a:off x="4645742" y="2387600"/>
            <a:ext cx="4114800" cy="1508105"/>
          </a:xfrm>
          <a:prstGeom prst="rect">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a:defRPr>
                <a:solidFill>
                  <a:schemeClr val="tx1"/>
                </a:solidFill>
                <a:latin typeface="Arial" panose="020B0604020202020204" pitchFamily="34" charset="0"/>
              </a:defRPr>
            </a:lvl1pPr>
            <a:lvl2pPr marL="5143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2000" b="1" baseline="0">
                <a:solidFill>
                  <a:schemeClr val="bg2"/>
                </a:solidFill>
                <a:latin typeface=".VnSouthern" pitchFamily="34" charset="0"/>
                <a:sym typeface="Wingdings" panose="05000000000000000000" pitchFamily="2" charset="2"/>
              </a:rPr>
              <a:t> </a:t>
            </a:r>
            <a:r>
              <a:rPr lang="vi-VN" b="1" baseline="0">
                <a:solidFill>
                  <a:schemeClr val="bg2">
                    <a:lumMod val="90000"/>
                    <a:lumOff val="10000"/>
                  </a:schemeClr>
                </a:solidFill>
              </a:rPr>
              <a:t>Tương tự như vậy, để sử dụng và khai thác máy tính có hiệu quả con người điều khiển máy tính nhờ một hệ thống chương trình có tên là </a:t>
            </a:r>
            <a:r>
              <a:rPr lang="vi-VN" b="1" i="1" baseline="0">
                <a:solidFill>
                  <a:schemeClr val="bg2">
                    <a:lumMod val="90000"/>
                    <a:lumOff val="10000"/>
                  </a:schemeClr>
                </a:solidFill>
              </a:rPr>
              <a:t>hệ điều 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xit" presetSubtype="0" fill="hold" grpId="1" nodeType="clickEffect">
                                  <p:stCondLst>
                                    <p:cond delay="0"/>
                                  </p:stCondLst>
                                  <p:childTnLst>
                                    <p:anim calcmode="lin" valueType="num">
                                      <p:cBhvr>
                                        <p:cTn id="12" dur="500"/>
                                        <p:tgtEl>
                                          <p:spTgt spid="30726"/>
                                        </p:tgtEl>
                                        <p:attrNameLst>
                                          <p:attrName>ppt_w</p:attrName>
                                        </p:attrNameLst>
                                      </p:cBhvr>
                                      <p:tavLst>
                                        <p:tav tm="0">
                                          <p:val>
                                            <p:strVal val="ppt_w"/>
                                          </p:val>
                                        </p:tav>
                                        <p:tav tm="100000">
                                          <p:val>
                                            <p:fltVal val="0"/>
                                          </p:val>
                                        </p:tav>
                                      </p:tavLst>
                                    </p:anim>
                                    <p:anim calcmode="lin" valueType="num">
                                      <p:cBhvr>
                                        <p:cTn id="13" dur="500"/>
                                        <p:tgtEl>
                                          <p:spTgt spid="30726"/>
                                        </p:tgtEl>
                                        <p:attrNameLst>
                                          <p:attrName>ppt_h</p:attrName>
                                        </p:attrNameLst>
                                      </p:cBhvr>
                                      <p:tavLst>
                                        <p:tav tm="0">
                                          <p:val>
                                            <p:strVal val="ppt_h"/>
                                          </p:val>
                                        </p:tav>
                                        <p:tav tm="100000">
                                          <p:val>
                                            <p:fltVal val="0"/>
                                          </p:val>
                                        </p:tav>
                                      </p:tavLst>
                                    </p:anim>
                                    <p:animEffect transition="out" filter="fade">
                                      <p:cBhvr>
                                        <p:cTn id="14" dur="500"/>
                                        <p:tgtEl>
                                          <p:spTgt spid="30726"/>
                                        </p:tgtEl>
                                      </p:cBhvr>
                                    </p:animEffect>
                                    <p:set>
                                      <p:cBhvr>
                                        <p:cTn id="15" dur="1" fill="hold">
                                          <p:stCondLst>
                                            <p:cond delay="499"/>
                                          </p:stCondLst>
                                        </p:cTn>
                                        <p:tgtEl>
                                          <p:spTgt spid="3072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0727"/>
                                        </p:tgtEl>
                                        <p:attrNameLst>
                                          <p:attrName>style.visibility</p:attrName>
                                        </p:attrNameLst>
                                      </p:cBhvr>
                                      <p:to>
                                        <p:strVal val="visible"/>
                                      </p:to>
                                    </p:set>
                                    <p:anim calcmode="lin" valueType="num">
                                      <p:cBhvr>
                                        <p:cTn id="20" dur="500" fill="hold"/>
                                        <p:tgtEl>
                                          <p:spTgt spid="30727"/>
                                        </p:tgtEl>
                                        <p:attrNameLst>
                                          <p:attrName>ppt_w</p:attrName>
                                        </p:attrNameLst>
                                      </p:cBhvr>
                                      <p:tavLst>
                                        <p:tav tm="0">
                                          <p:val>
                                            <p:fltVal val="0"/>
                                          </p:val>
                                        </p:tav>
                                        <p:tav tm="100000">
                                          <p:val>
                                            <p:strVal val="#ppt_w"/>
                                          </p:val>
                                        </p:tav>
                                      </p:tavLst>
                                    </p:anim>
                                    <p:anim calcmode="lin" valueType="num">
                                      <p:cBhvr>
                                        <p:cTn id="21" dur="500" fill="hold"/>
                                        <p:tgtEl>
                                          <p:spTgt spid="307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6" grpId="1" animBg="1"/>
      <p:bldP spid="307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1000" y="30163"/>
            <a:ext cx="60166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0" b="1" baseline="0">
                <a:latin typeface=".VnSouthern" pitchFamily="34" charset="0"/>
                <a:sym typeface="Wingdings" panose="05000000000000000000" pitchFamily="2" charset="2"/>
              </a:rPr>
              <a:t> </a:t>
            </a:r>
            <a:r>
              <a:rPr lang="en-US" altLang="en-US" sz="2200" b="1" baseline="0">
                <a:latin typeface=".VnSouthern" pitchFamily="34" charset="0"/>
              </a:rPr>
              <a:t>Cung cÊp c¸c dÞch vô tiÖn Ých hÖ thèng.</a:t>
            </a:r>
          </a:p>
        </p:txBody>
      </p:sp>
      <p:sp>
        <p:nvSpPr>
          <p:cNvPr id="35843" name="Rectangle 3"/>
          <p:cNvSpPr>
            <a:spLocks noChangeArrowheads="1"/>
          </p:cNvSpPr>
          <p:nvPr/>
        </p:nvSpPr>
        <p:spPr bwMode="auto">
          <a:xfrm>
            <a:off x="762000" y="6324600"/>
            <a:ext cx="7772400" cy="396875"/>
          </a:xfrm>
          <a:prstGeom prst="rect">
            <a:avLst/>
          </a:prstGeom>
          <a:gradFill rotWithShape="0">
            <a:gsLst>
              <a:gs pos="0">
                <a:srgbClr val="FF33CC"/>
              </a:gs>
              <a:gs pos="100000">
                <a:srgbClr val="CC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accent2"/>
              </a:buClr>
              <a:buSzPct val="80000"/>
              <a:buFont typeface=".VnArial" panose="020B7200000000000000" pitchFamily="34" charset="0"/>
              <a:buNone/>
            </a:pPr>
            <a:r>
              <a:rPr lang="en-US" altLang="en-US" sz="2000" b="1" baseline="0">
                <a:solidFill>
                  <a:schemeClr val="bg1"/>
                </a:solidFill>
                <a:latin typeface=".VnSouthern" pitchFamily="34" charset="0"/>
              </a:rPr>
              <a:t>L­u tr÷ dù phßng, kh«i phôc, söa lçi, ...</a:t>
            </a:r>
          </a:p>
        </p:txBody>
      </p:sp>
      <p:graphicFrame>
        <p:nvGraphicFramePr>
          <p:cNvPr id="35845" name="Object 5"/>
          <p:cNvGraphicFramePr>
            <a:graphicFrameLocks noChangeAspect="1"/>
          </p:cNvGraphicFramePr>
          <p:nvPr/>
        </p:nvGraphicFramePr>
        <p:xfrm>
          <a:off x="533400" y="914400"/>
          <a:ext cx="3810000" cy="2166938"/>
        </p:xfrm>
        <a:graphic>
          <a:graphicData uri="http://schemas.openxmlformats.org/presentationml/2006/ole">
            <mc:AlternateContent xmlns:mc="http://schemas.openxmlformats.org/markup-compatibility/2006">
              <mc:Choice xmlns:v="urn:schemas-microsoft-com:vml" Requires="v">
                <p:oleObj spid="_x0000_s35864" name="Bitmap Image" r:id="rId3" imgW="2429214" imgH="1380952" progId="Paint.Picture">
                  <p:embed/>
                </p:oleObj>
              </mc:Choice>
              <mc:Fallback>
                <p:oleObj name="Bitmap Image" r:id="rId3" imgW="2429214" imgH="1380952"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14400"/>
                        <a:ext cx="3810000"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58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524000"/>
            <a:ext cx="5638800"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143000"/>
            <a:ext cx="64770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8" name="Rectangle 8"/>
          <p:cNvSpPr>
            <a:spLocks noChangeArrowheads="1"/>
          </p:cNvSpPr>
          <p:nvPr/>
        </p:nvSpPr>
        <p:spPr bwMode="auto">
          <a:xfrm>
            <a:off x="762000" y="6324600"/>
            <a:ext cx="7772400" cy="396875"/>
          </a:xfrm>
          <a:prstGeom prst="rect">
            <a:avLst/>
          </a:prstGeom>
          <a:gradFill rotWithShape="0">
            <a:gsLst>
              <a:gs pos="0">
                <a:srgbClr val="FF33CC"/>
              </a:gs>
              <a:gs pos="100000">
                <a:srgbClr val="CC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accent2"/>
              </a:buClr>
              <a:buSzPct val="80000"/>
              <a:buFont typeface=".VnArial" panose="020B7200000000000000" pitchFamily="34" charset="0"/>
              <a:buNone/>
            </a:pPr>
            <a:r>
              <a:rPr lang="en-US" altLang="en-US" sz="2000" b="1" baseline="0">
                <a:solidFill>
                  <a:schemeClr val="bg1"/>
                </a:solidFill>
                <a:latin typeface=".VnSouthern" pitchFamily="34" charset="0"/>
              </a:rPr>
              <a:t>ThiÕt ®Æt c¸c tham sè hÖ thèng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dissolve">
                                      <p:cBhvr>
                                        <p:cTn id="7" dur="1000"/>
                                        <p:tgtEl>
                                          <p:spTgt spid="35845"/>
                                        </p:tgtEl>
                                      </p:cBhvr>
                                    </p:animEffect>
                                  </p:childTnLst>
                                </p:cTn>
                              </p:par>
                            </p:childTnLst>
                          </p:cTn>
                        </p:par>
                        <p:par>
                          <p:cTn id="8" fill="hold" nodeType="afterGroup">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strips(downLeft)">
                                      <p:cBhvr>
                                        <p:cTn id="11" dur="500"/>
                                        <p:tgtEl>
                                          <p:spTgt spid="358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xit" presetSubtype="10" fill="hold" nodeType="clickEffect">
                                  <p:stCondLst>
                                    <p:cond delay="0"/>
                                  </p:stCondLst>
                                  <p:childTnLst>
                                    <p:animEffect transition="out" filter="checkerboard(across)">
                                      <p:cBhvr>
                                        <p:cTn id="15" dur="500"/>
                                        <p:tgtEl>
                                          <p:spTgt spid="35845"/>
                                        </p:tgtEl>
                                      </p:cBhvr>
                                    </p:animEffect>
                                    <p:set>
                                      <p:cBhvr>
                                        <p:cTn id="16" dur="1" fill="hold">
                                          <p:stCondLst>
                                            <p:cond delay="499"/>
                                          </p:stCondLst>
                                        </p:cTn>
                                        <p:tgtEl>
                                          <p:spTgt spid="35845"/>
                                        </p:tgtEl>
                                        <p:attrNameLst>
                                          <p:attrName>style.visibility</p:attrName>
                                        </p:attrNameLst>
                                      </p:cBhvr>
                                      <p:to>
                                        <p:strVal val="hidden"/>
                                      </p:to>
                                    </p:set>
                                  </p:childTnLst>
                                  <p:subTnLst>
                                    <p:set>
                                      <p:cBhvr override="childStyle">
                                        <p:cTn dur="1" fill="hold" display="0" masterRel="sameClick" afterEffect="1">
                                          <p:stCondLst>
                                            <p:cond evt="end" delay="0">
                                              <p:tn val="14"/>
                                            </p:cond>
                                          </p:stCondLst>
                                        </p:cTn>
                                        <p:tgtEl>
                                          <p:spTgt spid="35845"/>
                                        </p:tgtEl>
                                        <p:attrNameLst>
                                          <p:attrName>style.visibility</p:attrName>
                                        </p:attrNameLst>
                                      </p:cBhvr>
                                      <p:to>
                                        <p:strVal val="hidden"/>
                                      </p:to>
                                    </p:set>
                                  </p:sub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35846"/>
                                        </p:tgtEl>
                                        <p:attrNameLst>
                                          <p:attrName>style.visibility</p:attrName>
                                        </p:attrNameLst>
                                      </p:cBhvr>
                                      <p:to>
                                        <p:strVal val="visible"/>
                                      </p:to>
                                    </p:set>
                                    <p:animEffect transition="in" filter="dissolve">
                                      <p:cBhvr>
                                        <p:cTn id="20" dur="1000"/>
                                        <p:tgtEl>
                                          <p:spTgt spid="358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5846"/>
                                        </p:tgtEl>
                                        <p:attrNameLst>
                                          <p:attrName>style.visibility</p:attrName>
                                        </p:attrNameLst>
                                      </p:cBhvr>
                                      <p:to>
                                        <p:strVal val="visible"/>
                                      </p:to>
                                    </p:set>
                                    <p:animEffect transition="in" filter="dissolve">
                                      <p:cBhvr>
                                        <p:cTn id="25" dur="500"/>
                                        <p:tgtEl>
                                          <p:spTgt spid="35846"/>
                                        </p:tgtEl>
                                      </p:cBhvr>
                                    </p:animEffect>
                                  </p:childTnLst>
                                  <p:subTnLst>
                                    <p:set>
                                      <p:cBhvr override="childStyle">
                                        <p:cTn dur="1" fill="hold" display="0" masterRel="sameClick" afterEffect="1">
                                          <p:stCondLst>
                                            <p:cond evt="end" delay="0">
                                              <p:tn val="23"/>
                                            </p:cond>
                                          </p:stCondLst>
                                        </p:cTn>
                                        <p:tgtEl>
                                          <p:spTgt spid="35846"/>
                                        </p:tgtEl>
                                        <p:attrNameLst>
                                          <p:attrName>style.visibility</p:attrName>
                                        </p:attrNameLst>
                                      </p:cBhvr>
                                      <p:to>
                                        <p:strVal val="hidden"/>
                                      </p:to>
                                    </p:set>
                                  </p:subTnLst>
                                </p:cTn>
                              </p:par>
                              <p:par>
                                <p:cTn id="26" presetID="5" presetClass="entr" presetSubtype="10" fill="hold" nodeType="withEffect">
                                  <p:stCondLst>
                                    <p:cond delay="0"/>
                                  </p:stCondLst>
                                  <p:childTnLst>
                                    <p:set>
                                      <p:cBhvr>
                                        <p:cTn id="27" dur="1" fill="hold">
                                          <p:stCondLst>
                                            <p:cond delay="0"/>
                                          </p:stCondLst>
                                        </p:cTn>
                                        <p:tgtEl>
                                          <p:spTgt spid="35847"/>
                                        </p:tgtEl>
                                        <p:attrNameLst>
                                          <p:attrName>style.visibility</p:attrName>
                                        </p:attrNameLst>
                                      </p:cBhvr>
                                      <p:to>
                                        <p:strVal val="visible"/>
                                      </p:to>
                                    </p:set>
                                    <p:animEffect transition="in" filter="checkerboard(across)">
                                      <p:cBhvr>
                                        <p:cTn id="28" dur="500"/>
                                        <p:tgtEl>
                                          <p:spTgt spid="35847"/>
                                        </p:tgtEl>
                                      </p:cBhvr>
                                    </p:animEffect>
                                  </p:childTnLst>
                                </p:cTn>
                              </p:par>
                            </p:childTnLst>
                          </p:cTn>
                        </p:par>
                        <p:par>
                          <p:cTn id="29" fill="hold" nodeType="afterGroup">
                            <p:stCondLst>
                              <p:cond delay="500"/>
                            </p:stCondLst>
                            <p:childTnLst>
                              <p:par>
                                <p:cTn id="30" presetID="18" presetClass="entr" presetSubtype="12" fill="hold" grpId="0" nodeType="afterEffect">
                                  <p:stCondLst>
                                    <p:cond delay="0"/>
                                  </p:stCondLst>
                                  <p:childTnLst>
                                    <p:set>
                                      <p:cBhvr>
                                        <p:cTn id="31" dur="1" fill="hold">
                                          <p:stCondLst>
                                            <p:cond delay="0"/>
                                          </p:stCondLst>
                                        </p:cTn>
                                        <p:tgtEl>
                                          <p:spTgt spid="35848"/>
                                        </p:tgtEl>
                                        <p:attrNameLst>
                                          <p:attrName>style.visibility</p:attrName>
                                        </p:attrNameLst>
                                      </p:cBhvr>
                                      <p:to>
                                        <p:strVal val="visible"/>
                                      </p:to>
                                    </p:set>
                                    <p:animEffect transition="in" filter="strips(downLeft)">
                                      <p:cBhvr>
                                        <p:cTn id="32"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autoUpdateAnimBg="0"/>
      <p:bldP spid="3584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1000" y="30163"/>
            <a:ext cx="492634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0" b="1" baseline="0">
                <a:latin typeface=".VnSouthern" pitchFamily="34" charset="0"/>
                <a:sym typeface="Wingdings" panose="05000000000000000000" pitchFamily="2" charset="2"/>
              </a:rPr>
              <a:t> </a:t>
            </a:r>
            <a:r>
              <a:rPr lang="en-US" b="1" baseline="0"/>
              <a:t>Cung cấp các dịch vụ tiện ích hệ thống</a:t>
            </a:r>
            <a:r>
              <a:rPr lang="en-US" altLang="en-US" sz="2200" b="1" baseline="0" smtClean="0">
                <a:latin typeface=".VnSouthern" pitchFamily="34" charset="0"/>
              </a:rPr>
              <a:t>.</a:t>
            </a:r>
            <a:endParaRPr lang="en-US" altLang="en-US" sz="2200" b="1" baseline="0">
              <a:latin typeface=".VnSouthern" pitchFamily="34" charset="0"/>
            </a:endParaRPr>
          </a:p>
        </p:txBody>
      </p:sp>
      <p:pic>
        <p:nvPicPr>
          <p:cNvPr id="24580" name="Picture 4" descr="winme_rtm_0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95300"/>
            <a:ext cx="7772400" cy="5829300"/>
          </a:xfrm>
          <a:prstGeom prst="rect">
            <a:avLst/>
          </a:prstGeom>
          <a:noFill/>
          <a:extLst>
            <a:ext uri="{909E8E84-426E-40DD-AFC4-6F175D3DCCD1}">
              <a14:hiddenFill xmlns:a14="http://schemas.microsoft.com/office/drawing/2010/main">
                <a:solidFill>
                  <a:srgbClr val="FFFFFF"/>
                </a:solidFill>
              </a14:hiddenFill>
            </a:ext>
          </a:extLst>
        </p:spPr>
      </p:pic>
      <p:sp>
        <p:nvSpPr>
          <p:cNvPr id="24581" name="Rectangle 5"/>
          <p:cNvSpPr>
            <a:spLocks noChangeArrowheads="1"/>
          </p:cNvSpPr>
          <p:nvPr/>
        </p:nvSpPr>
        <p:spPr bwMode="auto">
          <a:xfrm>
            <a:off x="914400" y="6453751"/>
            <a:ext cx="7772400" cy="369332"/>
          </a:xfrm>
          <a:prstGeom prst="rect">
            <a:avLst/>
          </a:prstGeom>
          <a:gradFill rotWithShape="0">
            <a:gsLst>
              <a:gs pos="0">
                <a:srgbClr val="FF33CC"/>
              </a:gs>
              <a:gs pos="100000">
                <a:srgbClr val="CC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b="1" baseline="0">
                <a:solidFill>
                  <a:schemeClr val="tx2">
                    <a:lumMod val="25000"/>
                  </a:schemeClr>
                </a:solidFill>
              </a:rPr>
              <a:t>Công cụ xử lí đa phương tiện – Âm thanh và hình ảnh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 calcmode="lin" valueType="num">
                                      <p:cBhvr>
                                        <p:cTn id="9" dur="1000" fill="hold"/>
                                        <p:tgtEl>
                                          <p:spTgt spid="245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8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24581"/>
                                        </p:tgtEl>
                                        <p:attrNameLst>
                                          <p:attrName>style.visibility</p:attrName>
                                        </p:attrNameLst>
                                      </p:cBhvr>
                                      <p:to>
                                        <p:strVal val="visible"/>
                                      </p:to>
                                    </p:set>
                                    <p:animEffect transition="in" filter="strips(downLeft)">
                                      <p:cBhvr>
                                        <p:cTn id="14"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Rectangle 9"/>
          <p:cNvSpPr>
            <a:spLocks noChangeArrowheads="1"/>
          </p:cNvSpPr>
          <p:nvPr/>
        </p:nvSpPr>
        <p:spPr bwMode="auto">
          <a:xfrm>
            <a:off x="838200" y="685800"/>
            <a:ext cx="1760097"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200" b="1" baseline="0">
                <a:solidFill>
                  <a:srgbClr val="33CC33"/>
                </a:solidFill>
                <a:latin typeface=".VnSouthern" pitchFamily="34" charset="0"/>
              </a:rPr>
              <a:t>a</a:t>
            </a:r>
            <a:r>
              <a:rPr lang="en-US" altLang="en-US" sz="2200" b="1" baseline="0">
                <a:solidFill>
                  <a:srgbClr val="33CC33"/>
                </a:solidFill>
                <a:latin typeface=".VnSouthern" pitchFamily="34" charset="0"/>
              </a:rPr>
              <a:t>. </a:t>
            </a:r>
            <a:r>
              <a:rPr lang="en-US" b="1" baseline="0">
                <a:solidFill>
                  <a:srgbClr val="00B050"/>
                </a:solidFill>
              </a:rPr>
              <a:t>Chức năng</a:t>
            </a:r>
            <a:endParaRPr lang="en-US" altLang="en-US" sz="2200" b="1" baseline="0">
              <a:solidFill>
                <a:srgbClr val="00B050"/>
              </a:solidFill>
              <a:latin typeface=".VnSouthern"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8534400" cy="536366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6200" y="7620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228600">
              <a:defRPr>
                <a:solidFill>
                  <a:schemeClr val="tx1"/>
                </a:solidFill>
                <a:latin typeface="Arial" panose="020B0604020202020204" pitchFamily="34" charset="0"/>
              </a:defRPr>
            </a:lvl1pPr>
            <a:lvl2pPr marL="1227138" indent="-533400">
              <a:defRPr>
                <a:solidFill>
                  <a:schemeClr val="tx1"/>
                </a:solidFill>
                <a:latin typeface="Arial" panose="020B0604020202020204" pitchFamily="34" charset="0"/>
              </a:defRPr>
            </a:lvl2pPr>
            <a:lvl3pPr marL="1798638" indent="-457200">
              <a:defRPr>
                <a:solidFill>
                  <a:schemeClr val="tx1"/>
                </a:solidFill>
                <a:latin typeface="Arial" panose="020B0604020202020204" pitchFamily="34" charset="0"/>
              </a:defRPr>
            </a:lvl3pPr>
            <a:lvl4pPr marL="2293938" indent="-381000">
              <a:defRPr>
                <a:solidFill>
                  <a:schemeClr val="tx1"/>
                </a:solidFill>
                <a:latin typeface="Arial" panose="020B0604020202020204" pitchFamily="34" charset="0"/>
              </a:defRPr>
            </a:lvl4pPr>
            <a:lvl5pPr marL="2789238" indent="-381000">
              <a:defRPr>
                <a:solidFill>
                  <a:schemeClr val="tx1"/>
                </a:solidFill>
                <a:latin typeface="Arial" panose="020B0604020202020204" pitchFamily="34" charset="0"/>
              </a:defRPr>
            </a:lvl5pPr>
            <a:lvl6pPr marL="3246438" indent="-381000" fontAlgn="base">
              <a:spcBef>
                <a:spcPct val="0"/>
              </a:spcBef>
              <a:spcAft>
                <a:spcPct val="0"/>
              </a:spcAft>
              <a:defRPr>
                <a:solidFill>
                  <a:schemeClr val="tx1"/>
                </a:solidFill>
                <a:latin typeface="Arial" panose="020B0604020202020204" pitchFamily="34" charset="0"/>
              </a:defRPr>
            </a:lvl6pPr>
            <a:lvl7pPr marL="3703638" indent="-381000" fontAlgn="base">
              <a:spcBef>
                <a:spcPct val="0"/>
              </a:spcBef>
              <a:spcAft>
                <a:spcPct val="0"/>
              </a:spcAft>
              <a:defRPr>
                <a:solidFill>
                  <a:schemeClr val="tx1"/>
                </a:solidFill>
                <a:latin typeface="Arial" panose="020B0604020202020204" pitchFamily="34" charset="0"/>
              </a:defRPr>
            </a:lvl7pPr>
            <a:lvl8pPr marL="4160838" indent="-381000" fontAlgn="base">
              <a:spcBef>
                <a:spcPct val="0"/>
              </a:spcBef>
              <a:spcAft>
                <a:spcPct val="0"/>
              </a:spcAft>
              <a:defRPr>
                <a:solidFill>
                  <a:schemeClr val="tx1"/>
                </a:solidFill>
                <a:latin typeface="Arial" panose="020B0604020202020204" pitchFamily="34" charset="0"/>
              </a:defRPr>
            </a:lvl8pPr>
            <a:lvl9pPr marL="4618038" indent="-381000" fontAlgn="base">
              <a:spcBef>
                <a:spcPct val="0"/>
              </a:spcBef>
              <a:spcAft>
                <a:spcPct val="0"/>
              </a:spcAft>
              <a:defRPr>
                <a:solidFill>
                  <a:schemeClr val="tx1"/>
                </a:solidFill>
                <a:latin typeface="Arial" panose="020B0604020202020204" pitchFamily="34" charset="0"/>
              </a:defRPr>
            </a:lvl9pPr>
          </a:lstStyle>
          <a:p>
            <a:r>
              <a:rPr lang="vi-VN" b="1" baseline="0"/>
              <a:t>b. </a:t>
            </a:r>
            <a:r>
              <a:rPr lang="vi-VN" b="1" baseline="0">
                <a:solidFill>
                  <a:srgbClr val="00B050"/>
                </a:solidFill>
              </a:rPr>
              <a:t>Thành phần</a:t>
            </a:r>
            <a:r>
              <a:rPr lang="vi-VN" b="1" baseline="0"/>
              <a:t>: Là các chương trình tương ứng để đảm bảo thực hiện các chức năng trên.</a:t>
            </a:r>
          </a:p>
        </p:txBody>
      </p:sp>
      <p:sp>
        <p:nvSpPr>
          <p:cNvPr id="9219" name="Rectangle 3"/>
          <p:cNvSpPr>
            <a:spLocks noChangeArrowheads="1"/>
          </p:cNvSpPr>
          <p:nvPr/>
        </p:nvSpPr>
        <p:spPr bwMode="auto">
          <a:xfrm>
            <a:off x="685800" y="1235075"/>
            <a:ext cx="8077200" cy="73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2400" baseline="0">
                <a:latin typeface=".VnSouthern" pitchFamily="34" charset="0"/>
              </a:rPr>
              <a:t> </a:t>
            </a:r>
            <a:r>
              <a:rPr lang="vi-VN" b="1" baseline="0"/>
              <a:t>Cung cấp môi trường giao tiếp giữa người dùng và hệ thống thông qua một trong hai cách:</a:t>
            </a:r>
          </a:p>
        </p:txBody>
      </p:sp>
      <p:pic>
        <p:nvPicPr>
          <p:cNvPr id="9223" name="Picture 7" descr="IMG_1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9175"/>
            <a:ext cx="4343400" cy="3349625"/>
          </a:xfrm>
          <a:prstGeom prst="rect">
            <a:avLst/>
          </a:prstGeom>
          <a:noFill/>
          <a:extLst>
            <a:ext uri="{909E8E84-426E-40DD-AFC4-6F175D3DCCD1}">
              <a14:hiddenFill xmlns:a14="http://schemas.microsoft.com/office/drawing/2010/main">
                <a:solidFill>
                  <a:srgbClr val="FFFFFF"/>
                </a:solidFill>
              </a14:hiddenFill>
            </a:ext>
          </a:extLst>
        </p:spPr>
      </p:pic>
      <p:sp>
        <p:nvSpPr>
          <p:cNvPr id="9224" name="Rectangle 8"/>
          <p:cNvSpPr>
            <a:spLocks noChangeArrowheads="1"/>
          </p:cNvSpPr>
          <p:nvPr/>
        </p:nvSpPr>
        <p:spPr bwMode="auto">
          <a:xfrm>
            <a:off x="0" y="5791200"/>
            <a:ext cx="3962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baseline="0">
                <a:solidFill>
                  <a:srgbClr val="FFFF00"/>
                </a:solidFill>
              </a:rPr>
              <a:t>Sử dụng câu lệnh </a:t>
            </a:r>
            <a:br>
              <a:rPr lang="en-US" b="1" baseline="0">
                <a:solidFill>
                  <a:srgbClr val="FFFF00"/>
                </a:solidFill>
              </a:rPr>
            </a:br>
            <a:r>
              <a:rPr lang="en-US" b="1" baseline="0">
                <a:solidFill>
                  <a:srgbClr val="FFFF00"/>
                </a:solidFill>
              </a:rPr>
              <a:t>Nhập từ bàn phím.</a:t>
            </a:r>
            <a:endParaRPr lang="en-US" altLang="en-US" sz="2200" b="1" baseline="0">
              <a:solidFill>
                <a:srgbClr val="FFFF00"/>
              </a:solidFill>
              <a:latin typeface=".VnSouthern" pitchFamily="34" charset="0"/>
            </a:endParaRPr>
          </a:p>
        </p:txBody>
      </p:sp>
      <p:pic>
        <p:nvPicPr>
          <p:cNvPr id="9226" name="Picture 10" descr="IMG_11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209800"/>
            <a:ext cx="4267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9227" name="Rectangle 11"/>
          <p:cNvSpPr>
            <a:spLocks noChangeArrowheads="1"/>
          </p:cNvSpPr>
          <p:nvPr/>
        </p:nvSpPr>
        <p:spPr bwMode="auto">
          <a:xfrm>
            <a:off x="4724400" y="5486400"/>
            <a:ext cx="4419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b="1" baseline="0">
                <a:solidFill>
                  <a:srgbClr val="FFFF00"/>
                </a:solidFill>
              </a:rPr>
              <a:t>Sử dụng cửa sổ, biểu tượng, thanh bảng chọn.</a:t>
            </a:r>
          </a:p>
          <a:p>
            <a:r>
              <a:rPr lang="en-US" b="1" baseline="0">
                <a:solidFill>
                  <a:srgbClr val="FFFF00"/>
                </a:solidFill>
              </a:rPr>
              <a:t>Điều khiển bằng bàn phím hoặc chuột.</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9224"/>
                                        </p:tgtEl>
                                        <p:attrNameLst>
                                          <p:attrName>style.visibility</p:attrName>
                                        </p:attrNameLst>
                                      </p:cBhvr>
                                      <p:to>
                                        <p:strVal val="visible"/>
                                      </p:to>
                                    </p:set>
                                    <p:anim calcmode="discrete" valueType="clr">
                                      <p:cBhvr override="childStyle">
                                        <p:cTn id="13" dur="80"/>
                                        <p:tgtEl>
                                          <p:spTgt spid="922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224"/>
                                        </p:tgtEl>
                                        <p:attrNameLst>
                                          <p:attrName>fillcolor</p:attrName>
                                        </p:attrNameLst>
                                      </p:cBhvr>
                                      <p:tavLst>
                                        <p:tav tm="0">
                                          <p:val>
                                            <p:clrVal>
                                              <a:schemeClr val="accent2"/>
                                            </p:clrVal>
                                          </p:val>
                                        </p:tav>
                                        <p:tav tm="50000">
                                          <p:val>
                                            <p:clrVal>
                                              <a:schemeClr val="hlink"/>
                                            </p:clrVal>
                                          </p:val>
                                        </p:tav>
                                      </p:tavLst>
                                    </p:anim>
                                    <p:set>
                                      <p:cBhvr>
                                        <p:cTn id="15" dur="80"/>
                                        <p:tgtEl>
                                          <p:spTgt spid="9224"/>
                                        </p:tgtEl>
                                        <p:attrNameLst>
                                          <p:attrName>fill.type</p:attrName>
                                        </p:attrNameLst>
                                      </p:cBhvr>
                                      <p:to>
                                        <p:strVal val="solid"/>
                                      </p:to>
                                    </p:set>
                                  </p:childTnLst>
                                </p:cTn>
                              </p:par>
                            </p:childTnLst>
                          </p:cTn>
                        </p:par>
                        <p:par>
                          <p:cTn id="16" fill="hold" nodeType="afterGroup">
                            <p:stCondLst>
                              <p:cond delay="1120"/>
                            </p:stCondLst>
                            <p:childTnLst>
                              <p:par>
                                <p:cTn id="17" presetID="23" presetClass="entr" presetSubtype="16" fill="hold" nodeType="afterEffect">
                                  <p:stCondLst>
                                    <p:cond delay="0"/>
                                  </p:stCondLst>
                                  <p:childTnLst>
                                    <p:set>
                                      <p:cBhvr>
                                        <p:cTn id="18" dur="1" fill="hold">
                                          <p:stCondLst>
                                            <p:cond delay="0"/>
                                          </p:stCondLst>
                                        </p:cTn>
                                        <p:tgtEl>
                                          <p:spTgt spid="9223"/>
                                        </p:tgtEl>
                                        <p:attrNameLst>
                                          <p:attrName>style.visibility</p:attrName>
                                        </p:attrNameLst>
                                      </p:cBhvr>
                                      <p:to>
                                        <p:strVal val="visible"/>
                                      </p:to>
                                    </p:set>
                                    <p:anim calcmode="lin" valueType="num">
                                      <p:cBhvr>
                                        <p:cTn id="19" dur="500" fill="hold"/>
                                        <p:tgtEl>
                                          <p:spTgt spid="9223"/>
                                        </p:tgtEl>
                                        <p:attrNameLst>
                                          <p:attrName>ppt_w</p:attrName>
                                        </p:attrNameLst>
                                      </p:cBhvr>
                                      <p:tavLst>
                                        <p:tav tm="0">
                                          <p:val>
                                            <p:fltVal val="0"/>
                                          </p:val>
                                        </p:tav>
                                        <p:tav tm="100000">
                                          <p:val>
                                            <p:strVal val="#ppt_w"/>
                                          </p:val>
                                        </p:tav>
                                      </p:tavLst>
                                    </p:anim>
                                    <p:anim calcmode="lin" valueType="num">
                                      <p:cBhvr>
                                        <p:cTn id="20" dur="500" fill="hold"/>
                                        <p:tgtEl>
                                          <p:spTgt spid="922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7"/>
                                        </p:tgtEl>
                                        <p:attrNameLst>
                                          <p:attrName>style.visibility</p:attrName>
                                        </p:attrNameLst>
                                      </p:cBhvr>
                                      <p:to>
                                        <p:strVal val="visible"/>
                                      </p:to>
                                    </p:set>
                                    <p:anim calcmode="lin" valueType="num">
                                      <p:cBhvr additive="base">
                                        <p:cTn id="25" dur="500" fill="hold"/>
                                        <p:tgtEl>
                                          <p:spTgt spid="9227"/>
                                        </p:tgtEl>
                                        <p:attrNameLst>
                                          <p:attrName>ppt_x</p:attrName>
                                        </p:attrNameLst>
                                      </p:cBhvr>
                                      <p:tavLst>
                                        <p:tav tm="0">
                                          <p:val>
                                            <p:strVal val="0-#ppt_w/2"/>
                                          </p:val>
                                        </p:tav>
                                        <p:tav tm="100000">
                                          <p:val>
                                            <p:strVal val="#ppt_x"/>
                                          </p:val>
                                        </p:tav>
                                      </p:tavLst>
                                    </p:anim>
                                    <p:anim calcmode="lin" valueType="num">
                                      <p:cBhvr additive="base">
                                        <p:cTn id="26" dur="500" fill="hold"/>
                                        <p:tgtEl>
                                          <p:spTgt spid="9227"/>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16" fill="hold" nodeType="afterEffect">
                                  <p:stCondLst>
                                    <p:cond delay="0"/>
                                  </p:stCondLst>
                                  <p:childTnLst>
                                    <p:set>
                                      <p:cBhvr>
                                        <p:cTn id="29" dur="1" fill="hold">
                                          <p:stCondLst>
                                            <p:cond delay="0"/>
                                          </p:stCondLst>
                                        </p:cTn>
                                        <p:tgtEl>
                                          <p:spTgt spid="9226"/>
                                        </p:tgtEl>
                                        <p:attrNameLst>
                                          <p:attrName>style.visibility</p:attrName>
                                        </p:attrNameLst>
                                      </p:cBhvr>
                                      <p:to>
                                        <p:strVal val="visible"/>
                                      </p:to>
                                    </p:set>
                                    <p:anim calcmode="lin" valueType="num">
                                      <p:cBhvr>
                                        <p:cTn id="30" dur="500" fill="hold"/>
                                        <p:tgtEl>
                                          <p:spTgt spid="9226"/>
                                        </p:tgtEl>
                                        <p:attrNameLst>
                                          <p:attrName>ppt_w</p:attrName>
                                        </p:attrNameLst>
                                      </p:cBhvr>
                                      <p:tavLst>
                                        <p:tav tm="0">
                                          <p:val>
                                            <p:fltVal val="0"/>
                                          </p:val>
                                        </p:tav>
                                        <p:tav tm="100000">
                                          <p:val>
                                            <p:strVal val="#ppt_w"/>
                                          </p:val>
                                        </p:tav>
                                      </p:tavLst>
                                    </p:anim>
                                    <p:anim calcmode="lin" valueType="num">
                                      <p:cBhvr>
                                        <p:cTn id="31" dur="500" fill="hold"/>
                                        <p:tgtEl>
                                          <p:spTgt spid="92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4" grpId="0" autoUpdateAnimBg="0"/>
      <p:bldP spid="92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1000" y="457200"/>
            <a:ext cx="8382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b="1" baseline="0"/>
              <a:t>Quản lí tài nguyên, bao gồm phân phối và thu hồi tài nguyên.</a:t>
            </a:r>
          </a:p>
        </p:txBody>
      </p:sp>
      <p:sp>
        <p:nvSpPr>
          <p:cNvPr id="25603" name="Rectangle 3"/>
          <p:cNvSpPr>
            <a:spLocks noChangeArrowheads="1"/>
          </p:cNvSpPr>
          <p:nvPr/>
        </p:nvSpPr>
        <p:spPr bwMode="auto">
          <a:xfrm>
            <a:off x="533400" y="2057400"/>
            <a:ext cx="8382000" cy="64697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vi-VN" b="1" baseline="0"/>
              <a:t>Tổ chức thông tin trên bộ nhớ ngoài lưu trữ, tìm kiếm và cung cấp thông tin cho các chương trình khác xử lí.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0-#ppt_w/2"/>
                                          </p:val>
                                        </p:tav>
                                        <p:tav tm="100000">
                                          <p:val>
                                            <p:strVal val="#ppt_x"/>
                                          </p:val>
                                        </p:tav>
                                      </p:tavLst>
                                    </p:anim>
                                    <p:anim calcmode="lin" valueType="num">
                                      <p:cBhvr additive="base">
                                        <p:cTn id="14"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74"/>
            <a:ext cx="8991600" cy="6760674"/>
          </a:xfrm>
          <a:prstGeom prst="rect">
            <a:avLst/>
          </a:prstGeom>
        </p:spPr>
      </p:pic>
    </p:spTree>
  </p:cSld>
  <p:clrMapOvr>
    <a:masterClrMapping/>
  </p:clrMapOvr>
  <p:transition spd="slow">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3400" y="1524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algn="ctr"/>
            <a:r>
              <a:rPr lang="en-US" sz="4000" baseline="0"/>
              <a:t>HỆ ĐIỀU HÀNH MS-DOS</a:t>
            </a:r>
          </a:p>
        </p:txBody>
      </p:sp>
      <p:sp>
        <p:nvSpPr>
          <p:cNvPr id="13315" name="Rectangle 3"/>
          <p:cNvSpPr>
            <a:spLocks noChangeArrowheads="1"/>
          </p:cNvSpPr>
          <p:nvPr/>
        </p:nvSpPr>
        <p:spPr bwMode="auto">
          <a:xfrm>
            <a:off x="685800" y="1143000"/>
            <a:ext cx="7772400" cy="4800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aseline="0"/>
              <a:t>C:\&gt; -</a:t>
            </a:r>
          </a:p>
        </p:txBody>
      </p:sp>
      <p:pic>
        <p:nvPicPr>
          <p:cNvPr id="13316" name="Picture 4">
            <a:hlinkClick r:id="rId3" action="ppaction://hlinksldjump"/>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5549900"/>
            <a:ext cx="469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a:hlinkClick r:id="rId3" action="ppaction://hlinksldjump"/>
          </p:cNvPr>
          <p:cNvPicPr>
            <a:picLocks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8153400" y="6096000"/>
            <a:ext cx="469900" cy="393700"/>
          </a:xfrm>
          <a:noFill/>
          <a:ln/>
        </p:spPr>
      </p:pic>
      <p:pic>
        <p:nvPicPr>
          <p:cNvPr id="15368" name="Picture 8" descr="win98"/>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5800" y="990600"/>
            <a:ext cx="7372350" cy="5529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71" name="Rectangle 11"/>
          <p:cNvSpPr>
            <a:spLocks noGrp="1" noChangeArrowheads="1"/>
          </p:cNvSpPr>
          <p:nvPr>
            <p:ph type="title"/>
          </p:nvPr>
        </p:nvSpPr>
        <p:spPr>
          <a:xfrm>
            <a:off x="0" y="152400"/>
            <a:ext cx="8763000" cy="609600"/>
          </a:xfrm>
          <a:noFill/>
          <a:ln/>
        </p:spPr>
        <p:txBody>
          <a:bodyPr/>
          <a:lstStyle/>
          <a:p>
            <a:r>
              <a:rPr lang="en-US"/>
              <a:t>HỆ ĐIỀU HÀNH WINDOWS 95</a:t>
            </a:r>
            <a:endParaRPr lang="en-US" altLang="en-US">
              <a:latin typeface=".VnArial NarrowH" pitchFamily="34" charset="0"/>
            </a:endParaRPr>
          </a:p>
        </p:txBody>
      </p:sp>
    </p:spTree>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8"/>
          <p:cNvSpPr>
            <a:spLocks noGrp="1" noChangeArrowheads="1"/>
          </p:cNvSpPr>
          <p:nvPr>
            <p:ph type="title"/>
          </p:nvPr>
        </p:nvSpPr>
        <p:spPr>
          <a:noFill/>
          <a:ln/>
        </p:spPr>
        <p:txBody>
          <a:bodyPr/>
          <a:lstStyle/>
          <a:p>
            <a:r>
              <a:rPr lang="en-US" sz="3600"/>
              <a:t>HỆ ĐIỀU HÀNH WINDOWS 2003 SERVER</a:t>
            </a:r>
            <a:endParaRPr lang="en-US" altLang="en-US" sz="3600">
              <a:latin typeface=".VnArial NarrowH" pitchFamily="34" charset="0"/>
            </a:endParaRPr>
          </a:p>
        </p:txBody>
      </p:sp>
      <p:pic>
        <p:nvPicPr>
          <p:cNvPr id="17413" name="Picture 5">
            <a:hlinkClick r:id="rId4" action="ppaction://hlinksldjump"/>
          </p:cNvPr>
          <p:cNvPicPr>
            <a:picLocks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8458200" y="5854700"/>
            <a:ext cx="469900" cy="393700"/>
          </a:xfrm>
          <a:noFill/>
          <a:ln/>
        </p:spPr>
      </p:pic>
      <p:graphicFrame>
        <p:nvGraphicFramePr>
          <p:cNvPr id="17418" name="Object 10"/>
          <p:cNvGraphicFramePr>
            <a:graphicFrameLocks noChangeAspect="1"/>
          </p:cNvGraphicFramePr>
          <p:nvPr>
            <p:ph sz="half" idx="2"/>
          </p:nvPr>
        </p:nvGraphicFramePr>
        <p:xfrm>
          <a:off x="457200" y="1246188"/>
          <a:ext cx="7848600" cy="5072062"/>
        </p:xfrm>
        <a:graphic>
          <a:graphicData uri="http://schemas.openxmlformats.org/presentationml/2006/ole">
            <mc:AlternateContent xmlns:mc="http://schemas.openxmlformats.org/markup-compatibility/2006">
              <mc:Choice xmlns:v="urn:schemas-microsoft-com:vml" Requires="v">
                <p:oleObj spid="_x0000_s17435" name="Bitmap Image" r:id="rId6" imgW="4009524" imgH="2505425" progId="Paint.Picture">
                  <p:embed/>
                </p:oleObj>
              </mc:Choice>
              <mc:Fallback>
                <p:oleObj name="Bitmap Image" r:id="rId6" imgW="4009524" imgH="2505425" progId="Paint.Picture">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246188"/>
                        <a:ext cx="7848600"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1371600" y="609600"/>
          <a:ext cx="6324600" cy="5099050"/>
        </p:xfrm>
        <a:graphic>
          <a:graphicData uri="http://schemas.openxmlformats.org/presentationml/2006/ole">
            <mc:AlternateContent xmlns:mc="http://schemas.openxmlformats.org/markup-compatibility/2006">
              <mc:Choice xmlns:v="urn:schemas-microsoft-com:vml" Requires="v">
                <p:oleObj spid="_x0000_s31766" name="Bitmap Image" r:id="rId4" imgW="2762636" imgH="2352381" progId="Paint.Picture">
                  <p:embed/>
                </p:oleObj>
              </mc:Choice>
              <mc:Fallback>
                <p:oleObj name="Bitmap Image" r:id="rId4" imgW="2762636" imgH="2352381"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609600"/>
                        <a:ext cx="6324600"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Rectangle 3"/>
          <p:cNvSpPr>
            <a:spLocks noChangeArrowheads="1"/>
          </p:cNvSpPr>
          <p:nvPr/>
        </p:nvSpPr>
        <p:spPr bwMode="auto">
          <a:xfrm>
            <a:off x="2971800" y="1371600"/>
            <a:ext cx="3048000" cy="2362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baseline="0">
                <a:latin typeface="tlfc - Tahoma" pitchFamily="34" charset="0"/>
              </a:rPr>
              <a:t>Boot from CD :</a:t>
            </a:r>
          </a:p>
          <a:p>
            <a:pPr eaLnBrk="1" hangingPunct="1">
              <a:spcBef>
                <a:spcPct val="20000"/>
              </a:spcBef>
            </a:pPr>
            <a:r>
              <a:rPr lang="en-US" altLang="en-US" sz="1000" b="1" baseline="0">
                <a:latin typeface=".VnArial NarrowH" pitchFamily="34" charset="0"/>
              </a:rPr>
              <a:t>Disk boot failure, insert system disk and press enter.</a:t>
            </a:r>
          </a:p>
        </p:txBody>
      </p:sp>
      <p:sp>
        <p:nvSpPr>
          <p:cNvPr id="31750" name="Text Box 6"/>
          <p:cNvSpPr txBox="1">
            <a:spLocks noChangeArrowheads="1"/>
          </p:cNvSpPr>
          <p:nvPr/>
        </p:nvSpPr>
        <p:spPr bwMode="auto">
          <a:xfrm>
            <a:off x="381000" y="5943600"/>
            <a:ext cx="8610600" cy="369332"/>
          </a:xfrm>
          <a:prstGeom prst="rect">
            <a:avLst/>
          </a:prstGeom>
          <a:gradFill rotWithShape="1">
            <a:gsLst>
              <a:gs pos="0">
                <a:srgbClr val="FF33CC"/>
              </a:gs>
              <a:gs pos="100000">
                <a:srgbClr val="FFFF00"/>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baseline="0">
                <a:solidFill>
                  <a:srgbClr val="FF0000"/>
                </a:solidFill>
              </a:rPr>
              <a:t>Máy tính không hoạt động vì chưa nạp hệ điều hành</a:t>
            </a:r>
          </a:p>
        </p:txBody>
      </p:sp>
    </p:spTree>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45" name="Group 21"/>
          <p:cNvGrpSpPr>
            <a:grpSpLocks/>
          </p:cNvGrpSpPr>
          <p:nvPr/>
        </p:nvGrpSpPr>
        <p:grpSpPr bwMode="auto">
          <a:xfrm>
            <a:off x="1752600" y="609600"/>
            <a:ext cx="5867400" cy="4800600"/>
            <a:chOff x="2688" y="1824"/>
            <a:chExt cx="3168" cy="2064"/>
          </a:xfrm>
        </p:grpSpPr>
        <p:graphicFrame>
          <p:nvGraphicFramePr>
            <p:cNvPr id="26639" name="Object 15"/>
            <p:cNvGraphicFramePr>
              <a:graphicFrameLocks noChangeAspect="1"/>
            </p:cNvGraphicFramePr>
            <p:nvPr/>
          </p:nvGraphicFramePr>
          <p:xfrm>
            <a:off x="2688" y="1824"/>
            <a:ext cx="3168" cy="2064"/>
          </p:xfrm>
          <a:graphic>
            <a:graphicData uri="http://schemas.openxmlformats.org/presentationml/2006/ole">
              <mc:AlternateContent xmlns:mc="http://schemas.openxmlformats.org/markup-compatibility/2006">
                <mc:Choice xmlns:v="urn:schemas-microsoft-com:vml" Requires="v">
                  <p:oleObj spid="_x0000_s26662" name="Bitmap Image" r:id="rId3" imgW="2762636" imgH="2352381" progId="Paint.Picture">
                    <p:embed/>
                  </p:oleObj>
                </mc:Choice>
                <mc:Fallback>
                  <p:oleObj name="Bitmap Image" r:id="rId3" imgW="2762636" imgH="2352381" progId="Paint.Picture">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1824"/>
                          <a:ext cx="3168" cy="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41" name="Rectangle 17"/>
            <p:cNvSpPr>
              <a:spLocks noChangeArrowheads="1"/>
            </p:cNvSpPr>
            <p:nvPr/>
          </p:nvSpPr>
          <p:spPr bwMode="auto">
            <a:xfrm>
              <a:off x="3456" y="2160"/>
              <a:ext cx="1488" cy="96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baseline="0">
                  <a:latin typeface="tlfc - Tahoma" pitchFamily="34" charset="0"/>
                </a:rPr>
                <a:t>Boot from CD :</a:t>
              </a:r>
            </a:p>
            <a:p>
              <a:pPr eaLnBrk="1" hangingPunct="1">
                <a:spcBef>
                  <a:spcPct val="20000"/>
                </a:spcBef>
              </a:pPr>
              <a:r>
                <a:rPr lang="en-US" altLang="en-US" sz="1000" b="1" baseline="0">
                  <a:latin typeface=".VnArial NarrowH" pitchFamily="34" charset="0"/>
                </a:rPr>
                <a:t>Disk boot failure, insert system disk and press enter.</a:t>
              </a:r>
            </a:p>
          </p:txBody>
        </p:sp>
      </p:grpSp>
      <p:pic>
        <p:nvPicPr>
          <p:cNvPr id="26644"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13716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6" name="Text Box 22"/>
          <p:cNvSpPr txBox="1">
            <a:spLocks noChangeArrowheads="1"/>
          </p:cNvSpPr>
          <p:nvPr/>
        </p:nvSpPr>
        <p:spPr bwMode="auto">
          <a:xfrm>
            <a:off x="381000" y="5943600"/>
            <a:ext cx="8610600" cy="369332"/>
          </a:xfrm>
          <a:prstGeom prst="rect">
            <a:avLst/>
          </a:prstGeom>
          <a:gradFill rotWithShape="1">
            <a:gsLst>
              <a:gs pos="0">
                <a:srgbClr val="FF33CC"/>
              </a:gs>
              <a:gs pos="100000">
                <a:srgbClr val="FFFF00"/>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solidFill>
                  <a:srgbClr val="002060"/>
                </a:solidFill>
              </a:rPr>
              <a:t>Máy tính hoạt động với hệ điều hành WINDOWS XP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6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WordArt 4"/>
          <p:cNvSpPr>
            <a:spLocks noChangeArrowheads="1" noChangeShapeType="1" noTextEdit="1"/>
          </p:cNvSpPr>
          <p:nvPr/>
        </p:nvSpPr>
        <p:spPr bwMode="auto">
          <a:xfrm>
            <a:off x="5448300" y="3905250"/>
            <a:ext cx="1162050" cy="36195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r>
              <a:rPr lang="en-US" sz="24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Book Antiqua" panose="02040602050305030304" pitchFamily="18" charset="0"/>
              </a:rPr>
              <a:t>MS DOS</a:t>
            </a:r>
          </a:p>
        </p:txBody>
      </p:sp>
      <p:sp>
        <p:nvSpPr>
          <p:cNvPr id="19461" name="WordArt 5"/>
          <p:cNvSpPr>
            <a:spLocks noChangeArrowheads="1" noChangeShapeType="1" noTextEdit="1"/>
          </p:cNvSpPr>
          <p:nvPr/>
        </p:nvSpPr>
        <p:spPr bwMode="auto">
          <a:xfrm>
            <a:off x="5410200" y="4591050"/>
            <a:ext cx="1990725" cy="36195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r>
              <a:rPr lang="en-US" sz="24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Book Antiqua" panose="02040602050305030304" pitchFamily="18" charset="0"/>
              </a:rPr>
              <a:t>WINDOWS 95</a:t>
            </a:r>
          </a:p>
        </p:txBody>
      </p:sp>
      <p:sp>
        <p:nvSpPr>
          <p:cNvPr id="19462" name="WordArt 6"/>
          <p:cNvSpPr>
            <a:spLocks noChangeArrowheads="1" noChangeShapeType="1" noTextEdit="1"/>
          </p:cNvSpPr>
          <p:nvPr/>
        </p:nvSpPr>
        <p:spPr bwMode="auto">
          <a:xfrm>
            <a:off x="5334000" y="5257800"/>
            <a:ext cx="1990725" cy="36195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r>
              <a:rPr lang="en-US" sz="24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Book Antiqua" panose="02040602050305030304" pitchFamily="18" charset="0"/>
              </a:rPr>
              <a:t>WINDOWS 98</a:t>
            </a:r>
          </a:p>
        </p:txBody>
      </p:sp>
      <p:sp>
        <p:nvSpPr>
          <p:cNvPr id="19463" name="WordArt 7"/>
          <p:cNvSpPr>
            <a:spLocks noChangeArrowheads="1" noChangeShapeType="1" noTextEdit="1"/>
          </p:cNvSpPr>
          <p:nvPr/>
        </p:nvSpPr>
        <p:spPr bwMode="auto">
          <a:xfrm>
            <a:off x="5334000" y="6019800"/>
            <a:ext cx="2066925" cy="36195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r>
              <a:rPr lang="en-US" sz="24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Book Antiqua" panose="02040602050305030304" pitchFamily="18" charset="0"/>
              </a:rPr>
              <a:t>WINDOWS XP</a:t>
            </a:r>
          </a:p>
        </p:txBody>
      </p:sp>
      <p:sp>
        <p:nvSpPr>
          <p:cNvPr id="19464" name="WordArt 8"/>
          <p:cNvSpPr>
            <a:spLocks noChangeArrowheads="1" noChangeShapeType="1" noTextEdit="1"/>
          </p:cNvSpPr>
          <p:nvPr/>
        </p:nvSpPr>
        <p:spPr bwMode="auto">
          <a:xfrm flipV="1">
            <a:off x="5334000" y="6629400"/>
            <a:ext cx="762000" cy="15240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r>
              <a:rPr lang="en-US" sz="9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Book Antiqua" panose="02040602050305030304" pitchFamily="18" charset="0"/>
              </a:rPr>
              <a:t>...</a:t>
            </a:r>
          </a:p>
        </p:txBody>
      </p:sp>
      <p:sp>
        <p:nvSpPr>
          <p:cNvPr id="19466" name="Rectangle 10"/>
          <p:cNvSpPr>
            <a:spLocks noChangeArrowheads="1"/>
          </p:cNvSpPr>
          <p:nvPr/>
        </p:nvSpPr>
        <p:spPr bwMode="auto">
          <a:xfrm>
            <a:off x="228600" y="1066800"/>
            <a:ext cx="82296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2400" b="1" baseline="0">
                <a:solidFill>
                  <a:srgbClr val="FFFF00"/>
                </a:solidFill>
                <a:latin typeface=".VnSouthern" pitchFamily="34" charset="0"/>
              </a:rPr>
              <a:t>1</a:t>
            </a:r>
            <a:r>
              <a:rPr lang="en-US" altLang="en-US" sz="2400" b="1" baseline="0">
                <a:solidFill>
                  <a:srgbClr val="FFFF00"/>
                </a:solidFill>
                <a:latin typeface=".VnSouthern" pitchFamily="34" charset="0"/>
              </a:rPr>
              <a:t>. </a:t>
            </a:r>
            <a:r>
              <a:rPr lang="en-US" sz="2400" b="1" baseline="0">
                <a:solidFill>
                  <a:srgbClr val="FFFF00"/>
                </a:solidFill>
              </a:rPr>
              <a:t>Khái niệm hệ điều hành (Operating System) </a:t>
            </a:r>
          </a:p>
        </p:txBody>
      </p:sp>
      <p:sp>
        <p:nvSpPr>
          <p:cNvPr id="19467" name="AutoShape 11"/>
          <p:cNvSpPr>
            <a:spLocks noChangeArrowheads="1"/>
          </p:cNvSpPr>
          <p:nvPr/>
        </p:nvSpPr>
        <p:spPr bwMode="auto">
          <a:xfrm>
            <a:off x="838200" y="4038600"/>
            <a:ext cx="3429000" cy="2209800"/>
          </a:xfrm>
          <a:prstGeom prst="cloudCallout">
            <a:avLst>
              <a:gd name="adj1" fmla="val -42639"/>
              <a:gd name="adj2" fmla="val 58764"/>
            </a:avLst>
          </a:prstGeom>
          <a:gradFill rotWithShape="0">
            <a:gsLst>
              <a:gs pos="0">
                <a:srgbClr val="FFFFFF"/>
              </a:gs>
              <a:gs pos="100000">
                <a:srgbClr val="FF33CC"/>
              </a:gs>
            </a:gsLst>
            <a:path path="rect">
              <a:fillToRect l="50000" t="50000" r="50000" b="50000"/>
            </a:path>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200" b="1">
                <a:solidFill>
                  <a:schemeClr val="tx2">
                    <a:lumMod val="25000"/>
                  </a:schemeClr>
                </a:solidFill>
              </a:rPr>
              <a:t>Hãy kể tên các hệ điều hành mà em biết? </a:t>
            </a:r>
          </a:p>
          <a:p>
            <a:pPr algn="ctr"/>
            <a:endParaRPr lang="en-US" altLang="en-US" sz="3200" b="1">
              <a:solidFill>
                <a:schemeClr val="tx2">
                  <a:lumMod val="25000"/>
                </a:schemeClr>
              </a:solidFill>
              <a:latin typeface=".VnCentury Schoolbook" pitchFamily="34" charset="0"/>
            </a:endParaRPr>
          </a:p>
        </p:txBody>
      </p:sp>
      <p:sp>
        <p:nvSpPr>
          <p:cNvPr id="19468" name="Text Box 12"/>
          <p:cNvSpPr txBox="1">
            <a:spLocks noChangeArrowheads="1"/>
          </p:cNvSpPr>
          <p:nvPr/>
        </p:nvSpPr>
        <p:spPr bwMode="auto">
          <a:xfrm>
            <a:off x="533400" y="0"/>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baseline="0"/>
              <a:t>BÀI 10. KHÁI NIỆM VỀ HỆ ĐIỀU HÀNH</a:t>
            </a:r>
          </a:p>
        </p:txBody>
      </p:sp>
      <p:sp>
        <p:nvSpPr>
          <p:cNvPr id="19469" name="Text Box 13"/>
          <p:cNvSpPr txBox="1">
            <a:spLocks noChangeArrowheads="1"/>
          </p:cNvSpPr>
          <p:nvPr/>
        </p:nvSpPr>
        <p:spPr bwMode="auto">
          <a:xfrm>
            <a:off x="304800" y="1752600"/>
            <a:ext cx="8915400" cy="1200329"/>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i="1" baseline="0">
                <a:solidFill>
                  <a:schemeClr val="tx2">
                    <a:lumMod val="25000"/>
                  </a:schemeClr>
                </a:solidFill>
              </a:rPr>
              <a:t>Hệ điều hành là tập hợp các chương trình được tổ chức thành một hệ thống với nhiệm vụ đảm bảo tương tác giữa người dùng với máy tính, cung cấp các phương tiện và dịch vụ để điều phối việc thực hiện các chương trình, quản lí chặt chẽ các tài nguyên của máy, tổ chức khai thác chúng một cách thuận tiện và tối ưu. </a:t>
            </a:r>
          </a:p>
        </p:txBody>
      </p:sp>
      <p:pic>
        <p:nvPicPr>
          <p:cNvPr id="19470" name="Picture 14" descr="DISK_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19800"/>
            <a:ext cx="990600" cy="866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9"/>
                                        </p:tgtEl>
                                        <p:attrNameLst>
                                          <p:attrName>style.visibility</p:attrName>
                                        </p:attrNameLst>
                                      </p:cBhvr>
                                      <p:to>
                                        <p:strVal val="visible"/>
                                      </p:to>
                                    </p:set>
                                    <p:anim calcmode="lin" valueType="num">
                                      <p:cBhvr>
                                        <p:cTn id="7" dur="500" fill="hold"/>
                                        <p:tgtEl>
                                          <p:spTgt spid="19469"/>
                                        </p:tgtEl>
                                        <p:attrNameLst>
                                          <p:attrName>ppt_w</p:attrName>
                                        </p:attrNameLst>
                                      </p:cBhvr>
                                      <p:tavLst>
                                        <p:tav tm="0">
                                          <p:val>
                                            <p:fltVal val="0"/>
                                          </p:val>
                                        </p:tav>
                                        <p:tav tm="100000">
                                          <p:val>
                                            <p:strVal val="#ppt_w"/>
                                          </p:val>
                                        </p:tav>
                                      </p:tavLst>
                                    </p:anim>
                                    <p:anim calcmode="lin" valueType="num">
                                      <p:cBhvr>
                                        <p:cTn id="8" dur="500" fill="hold"/>
                                        <p:tgtEl>
                                          <p:spTgt spid="1946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9467"/>
                                        </p:tgtEl>
                                        <p:attrNameLst>
                                          <p:attrName>style.visibility</p:attrName>
                                        </p:attrNameLst>
                                      </p:cBhvr>
                                      <p:to>
                                        <p:strVal val="visible"/>
                                      </p:to>
                                    </p:set>
                                    <p:anim calcmode="lin" valueType="num">
                                      <p:cBhvr>
                                        <p:cTn id="13" dur="500" fill="hold"/>
                                        <p:tgtEl>
                                          <p:spTgt spid="19467"/>
                                        </p:tgtEl>
                                        <p:attrNameLst>
                                          <p:attrName>ppt_w</p:attrName>
                                        </p:attrNameLst>
                                      </p:cBhvr>
                                      <p:tavLst>
                                        <p:tav tm="0">
                                          <p:val>
                                            <p:fltVal val="0"/>
                                          </p:val>
                                        </p:tav>
                                        <p:tav tm="100000">
                                          <p:val>
                                            <p:strVal val="#ppt_w"/>
                                          </p:val>
                                        </p:tav>
                                      </p:tavLst>
                                    </p:anim>
                                    <p:anim calcmode="lin" valueType="num">
                                      <p:cBhvr>
                                        <p:cTn id="14" dur="500" fill="hold"/>
                                        <p:tgtEl>
                                          <p:spTgt spid="19467"/>
                                        </p:tgtEl>
                                        <p:attrNameLst>
                                          <p:attrName>ppt_h</p:attrName>
                                        </p:attrNameLst>
                                      </p:cBhvr>
                                      <p:tavLst>
                                        <p:tav tm="0">
                                          <p:val>
                                            <p:fltVal val="0"/>
                                          </p:val>
                                        </p:tav>
                                        <p:tav tm="100000">
                                          <p:val>
                                            <p:strVal val="#ppt_h"/>
                                          </p:val>
                                        </p:tav>
                                      </p:tavLst>
                                    </p:anim>
                                    <p:animEffect transition="in" filter="fade">
                                      <p:cBhvr>
                                        <p:cTn id="15" dur="500"/>
                                        <p:tgtEl>
                                          <p:spTgt spid="19467"/>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94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9" fill="hold" nodeType="clickEffect">
                                  <p:stCondLst>
                                    <p:cond delay="0"/>
                                  </p:stCondLst>
                                  <p:childTnLst>
                                    <p:set>
                                      <p:cBhvr>
                                        <p:cTn id="22" dur="1" fill="hold">
                                          <p:stCondLst>
                                            <p:cond delay="0"/>
                                          </p:stCondLst>
                                        </p:cTn>
                                        <p:tgtEl>
                                          <p:spTgt spid="19460"/>
                                        </p:tgtEl>
                                        <p:attrNameLst>
                                          <p:attrName>style.visibility</p:attrName>
                                        </p:attrNameLst>
                                      </p:cBhvr>
                                      <p:to>
                                        <p:strVal val="visible"/>
                                      </p:to>
                                    </p:set>
                                    <p:animEffect transition="in" filter="strips(upLeft)">
                                      <p:cBhvr>
                                        <p:cTn id="23" dur="500"/>
                                        <p:tgtEl>
                                          <p:spTgt spid="1946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19461"/>
                                        </p:tgtEl>
                                        <p:attrNameLst>
                                          <p:attrName>style.visibility</p:attrName>
                                        </p:attrNameLst>
                                      </p:cBhvr>
                                      <p:to>
                                        <p:strVal val="visible"/>
                                      </p:to>
                                    </p:set>
                                    <p:animEffect transition="in" filter="strips(downLeft)">
                                      <p:cBhvr>
                                        <p:cTn id="28" dur="500"/>
                                        <p:tgtEl>
                                          <p:spTgt spid="194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19462"/>
                                        </p:tgtEl>
                                        <p:attrNameLst>
                                          <p:attrName>style.visibility</p:attrName>
                                        </p:attrNameLst>
                                      </p:cBhvr>
                                      <p:to>
                                        <p:strVal val="visible"/>
                                      </p:to>
                                    </p:set>
                                    <p:animEffect transition="in" filter="strips(downLeft)">
                                      <p:cBhvr>
                                        <p:cTn id="33" dur="500"/>
                                        <p:tgtEl>
                                          <p:spTgt spid="1946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19463"/>
                                        </p:tgtEl>
                                        <p:attrNameLst>
                                          <p:attrName>style.visibility</p:attrName>
                                        </p:attrNameLst>
                                      </p:cBhvr>
                                      <p:to>
                                        <p:strVal val="visible"/>
                                      </p:to>
                                    </p:set>
                                    <p:animEffect transition="in" filter="strips(downLeft)">
                                      <p:cBhvr>
                                        <p:cTn id="38" dur="500"/>
                                        <p:tgtEl>
                                          <p:spTgt spid="19463"/>
                                        </p:tgtEl>
                                      </p:cBhvr>
                                    </p:animEffect>
                                  </p:childTnLst>
                                </p:cTn>
                              </p:par>
                            </p:childTnLst>
                          </p:cTn>
                        </p:par>
                        <p:par>
                          <p:cTn id="39" fill="hold" nodeType="afterGroup">
                            <p:stCondLst>
                              <p:cond delay="500"/>
                            </p:stCondLst>
                            <p:childTnLst>
                              <p:par>
                                <p:cTn id="40" presetID="18" presetClass="entr" presetSubtype="12" fill="hold" nodeType="afterEffect">
                                  <p:stCondLst>
                                    <p:cond delay="0"/>
                                  </p:stCondLst>
                                  <p:childTnLst>
                                    <p:set>
                                      <p:cBhvr>
                                        <p:cTn id="41" dur="1" fill="hold">
                                          <p:stCondLst>
                                            <p:cond delay="0"/>
                                          </p:stCondLst>
                                        </p:cTn>
                                        <p:tgtEl>
                                          <p:spTgt spid="19464"/>
                                        </p:tgtEl>
                                        <p:attrNameLst>
                                          <p:attrName>style.visibility</p:attrName>
                                        </p:attrNameLst>
                                      </p:cBhvr>
                                      <p:to>
                                        <p:strVal val="visible"/>
                                      </p:to>
                                    </p:set>
                                    <p:animEffect transition="in" filter="strips(downLeft)">
                                      <p:cBhvr>
                                        <p:cTn id="42"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1000" y="228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228600">
              <a:defRPr>
                <a:solidFill>
                  <a:schemeClr val="tx1"/>
                </a:solidFill>
                <a:latin typeface="Arial" panose="020B0604020202020204" pitchFamily="34" charset="0"/>
              </a:defRPr>
            </a:lvl1pPr>
            <a:lvl2pPr marL="1227138" indent="-533400">
              <a:defRPr>
                <a:solidFill>
                  <a:schemeClr val="tx1"/>
                </a:solidFill>
                <a:latin typeface="Arial" panose="020B0604020202020204" pitchFamily="34" charset="0"/>
              </a:defRPr>
            </a:lvl2pPr>
            <a:lvl3pPr marL="1798638" indent="-457200">
              <a:defRPr>
                <a:solidFill>
                  <a:schemeClr val="tx1"/>
                </a:solidFill>
                <a:latin typeface="Arial" panose="020B0604020202020204" pitchFamily="34" charset="0"/>
              </a:defRPr>
            </a:lvl3pPr>
            <a:lvl4pPr marL="2293938" indent="-381000">
              <a:defRPr>
                <a:solidFill>
                  <a:schemeClr val="tx1"/>
                </a:solidFill>
                <a:latin typeface="Arial" panose="020B0604020202020204" pitchFamily="34" charset="0"/>
              </a:defRPr>
            </a:lvl4pPr>
            <a:lvl5pPr marL="2789238" indent="-381000">
              <a:defRPr>
                <a:solidFill>
                  <a:schemeClr val="tx1"/>
                </a:solidFill>
                <a:latin typeface="Arial" panose="020B0604020202020204" pitchFamily="34" charset="0"/>
              </a:defRPr>
            </a:lvl5pPr>
            <a:lvl6pPr marL="3246438" indent="-381000" fontAlgn="base">
              <a:spcBef>
                <a:spcPct val="0"/>
              </a:spcBef>
              <a:spcAft>
                <a:spcPct val="0"/>
              </a:spcAft>
              <a:defRPr>
                <a:solidFill>
                  <a:schemeClr val="tx1"/>
                </a:solidFill>
                <a:latin typeface="Arial" panose="020B0604020202020204" pitchFamily="34" charset="0"/>
              </a:defRPr>
            </a:lvl6pPr>
            <a:lvl7pPr marL="3703638" indent="-381000" fontAlgn="base">
              <a:spcBef>
                <a:spcPct val="0"/>
              </a:spcBef>
              <a:spcAft>
                <a:spcPct val="0"/>
              </a:spcAft>
              <a:defRPr>
                <a:solidFill>
                  <a:schemeClr val="tx1"/>
                </a:solidFill>
                <a:latin typeface="Arial" panose="020B0604020202020204" pitchFamily="34" charset="0"/>
              </a:defRPr>
            </a:lvl7pPr>
            <a:lvl8pPr marL="4160838" indent="-381000" fontAlgn="base">
              <a:spcBef>
                <a:spcPct val="0"/>
              </a:spcBef>
              <a:spcAft>
                <a:spcPct val="0"/>
              </a:spcAft>
              <a:defRPr>
                <a:solidFill>
                  <a:schemeClr val="tx1"/>
                </a:solidFill>
                <a:latin typeface="Arial" panose="020B0604020202020204" pitchFamily="34" charset="0"/>
              </a:defRPr>
            </a:lvl8pPr>
            <a:lvl9pPr marL="4618038" indent="-381000" fontAlgn="base">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400" b="1" baseline="0">
                <a:solidFill>
                  <a:srgbClr val="FFFF00"/>
                </a:solidFill>
                <a:latin typeface=".VnSouthern" pitchFamily="34" charset="0"/>
              </a:rPr>
              <a:t>2</a:t>
            </a:r>
            <a:r>
              <a:rPr lang="en-US" altLang="en-US" sz="2400" b="1" baseline="0">
                <a:solidFill>
                  <a:srgbClr val="FFFF00"/>
                </a:solidFill>
                <a:latin typeface=".VnSouthern" pitchFamily="34" charset="0"/>
              </a:rPr>
              <a:t>. </a:t>
            </a:r>
            <a:r>
              <a:rPr lang="en-US" sz="2400" b="1" baseline="0">
                <a:solidFill>
                  <a:srgbClr val="FFFF00"/>
                </a:solidFill>
              </a:rPr>
              <a:t>Các chức năng và thành phần của hệ điều hành </a:t>
            </a:r>
            <a:endParaRPr lang="en-US" altLang="en-US" sz="3200" b="1" baseline="0">
              <a:solidFill>
                <a:srgbClr val="FFFF00"/>
              </a:solidFill>
              <a:latin typeface=".VnSouthern" pitchFamily="34" charset="0"/>
            </a:endParaRPr>
          </a:p>
        </p:txBody>
      </p:sp>
      <p:sp>
        <p:nvSpPr>
          <p:cNvPr id="7183" name="Rectangle 15"/>
          <p:cNvSpPr>
            <a:spLocks noChangeArrowheads="1"/>
          </p:cNvSpPr>
          <p:nvPr/>
        </p:nvSpPr>
        <p:spPr bwMode="auto">
          <a:xfrm>
            <a:off x="838200" y="990600"/>
            <a:ext cx="1760097"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200" b="1" baseline="0">
                <a:solidFill>
                  <a:srgbClr val="33CC33"/>
                </a:solidFill>
                <a:latin typeface=".VnSouthern" pitchFamily="34" charset="0"/>
              </a:rPr>
              <a:t>a</a:t>
            </a:r>
            <a:r>
              <a:rPr lang="en-US" altLang="en-US" sz="2200" b="1" baseline="0">
                <a:solidFill>
                  <a:srgbClr val="33CC33"/>
                </a:solidFill>
                <a:latin typeface=".VnSouthern" pitchFamily="34" charset="0"/>
              </a:rPr>
              <a:t>. </a:t>
            </a:r>
            <a:r>
              <a:rPr lang="en-US" b="1" baseline="0">
                <a:solidFill>
                  <a:srgbClr val="00B050"/>
                </a:solidFill>
              </a:rPr>
              <a:t>Chức năng</a:t>
            </a:r>
          </a:p>
        </p:txBody>
      </p:sp>
      <p:sp>
        <p:nvSpPr>
          <p:cNvPr id="7184" name="Rectangle 16"/>
          <p:cNvSpPr>
            <a:spLocks noChangeArrowheads="1"/>
          </p:cNvSpPr>
          <p:nvPr/>
        </p:nvSpPr>
        <p:spPr bwMode="auto">
          <a:xfrm>
            <a:off x="1219200" y="1524000"/>
            <a:ext cx="573105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0" b="1" baseline="0" smtClean="0">
                <a:latin typeface=".VnSouthern" pitchFamily="34" charset="0"/>
                <a:sym typeface="Wingdings" panose="05000000000000000000" pitchFamily="2" charset="2"/>
              </a:rPr>
              <a:t></a:t>
            </a:r>
            <a:r>
              <a:rPr lang="vi-VN" b="1" baseline="0"/>
              <a:t>Tổ chức giao tiếp giữa người dùng và hệ thống.</a:t>
            </a:r>
          </a:p>
        </p:txBody>
      </p:sp>
      <p:pic>
        <p:nvPicPr>
          <p:cNvPr id="7185" name="Picture 17" descr="thietk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66950"/>
            <a:ext cx="6705600" cy="459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 calcmode="lin" valueType="num">
                                      <p:cBhvr additive="base">
                                        <p:cTn id="7" dur="500" fill="hold"/>
                                        <p:tgtEl>
                                          <p:spTgt spid="7183"/>
                                        </p:tgtEl>
                                        <p:attrNameLst>
                                          <p:attrName>ppt_x</p:attrName>
                                        </p:attrNameLst>
                                      </p:cBhvr>
                                      <p:tavLst>
                                        <p:tav tm="0">
                                          <p:val>
                                            <p:strVal val="0-#ppt_w/2"/>
                                          </p:val>
                                        </p:tav>
                                        <p:tav tm="100000">
                                          <p:val>
                                            <p:strVal val="#ppt_x"/>
                                          </p:val>
                                        </p:tav>
                                      </p:tavLst>
                                    </p:anim>
                                    <p:anim calcmode="lin" valueType="num">
                                      <p:cBhvr additive="base">
                                        <p:cTn id="8" dur="500" fill="hold"/>
                                        <p:tgtEl>
                                          <p:spTgt spid="71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184"/>
                                        </p:tgtEl>
                                        <p:attrNameLst>
                                          <p:attrName>style.visibility</p:attrName>
                                        </p:attrNameLst>
                                      </p:cBhvr>
                                      <p:to>
                                        <p:strVal val="visible"/>
                                      </p:to>
                                    </p:set>
                                    <p:anim calcmode="discrete" valueType="clr">
                                      <p:cBhvr override="childStyle">
                                        <p:cTn id="13" dur="80"/>
                                        <p:tgtEl>
                                          <p:spTgt spid="718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184"/>
                                        </p:tgtEl>
                                        <p:attrNameLst>
                                          <p:attrName>fillcolor</p:attrName>
                                        </p:attrNameLst>
                                      </p:cBhvr>
                                      <p:tavLst>
                                        <p:tav tm="0">
                                          <p:val>
                                            <p:clrVal>
                                              <a:schemeClr val="accent2"/>
                                            </p:clrVal>
                                          </p:val>
                                        </p:tav>
                                        <p:tav tm="50000">
                                          <p:val>
                                            <p:clrVal>
                                              <a:schemeClr val="hlink"/>
                                            </p:clrVal>
                                          </p:val>
                                        </p:tav>
                                      </p:tavLst>
                                    </p:anim>
                                    <p:set>
                                      <p:cBhvr>
                                        <p:cTn id="15" dur="80"/>
                                        <p:tgtEl>
                                          <p:spTgt spid="7184"/>
                                        </p:tgtEl>
                                        <p:attrNameLst>
                                          <p:attrName>fill.type</p:attrName>
                                        </p:attrNameLst>
                                      </p:cBhvr>
                                      <p:to>
                                        <p:strVal val="solid"/>
                                      </p:to>
                                    </p:set>
                                  </p:childTnLst>
                                </p:cTn>
                              </p:par>
                            </p:childTnLst>
                          </p:cTn>
                        </p:par>
                        <p:par>
                          <p:cTn id="16" fill="hold" nodeType="afterGroup">
                            <p:stCondLst>
                              <p:cond delay="1560"/>
                            </p:stCondLst>
                            <p:childTnLst>
                              <p:par>
                                <p:cTn id="17" presetID="23" presetClass="entr" presetSubtype="16" fill="hold" nodeType="afterEffect">
                                  <p:stCondLst>
                                    <p:cond delay="0"/>
                                  </p:stCondLst>
                                  <p:childTnLst>
                                    <p:set>
                                      <p:cBhvr>
                                        <p:cTn id="18" dur="1" fill="hold">
                                          <p:stCondLst>
                                            <p:cond delay="0"/>
                                          </p:stCondLst>
                                        </p:cTn>
                                        <p:tgtEl>
                                          <p:spTgt spid="7185"/>
                                        </p:tgtEl>
                                        <p:attrNameLst>
                                          <p:attrName>style.visibility</p:attrName>
                                        </p:attrNameLst>
                                      </p:cBhvr>
                                      <p:to>
                                        <p:strVal val="visible"/>
                                      </p:to>
                                    </p:set>
                                    <p:anim calcmode="lin" valueType="num">
                                      <p:cBhvr>
                                        <p:cTn id="19" dur="500" fill="hold"/>
                                        <p:tgtEl>
                                          <p:spTgt spid="7185"/>
                                        </p:tgtEl>
                                        <p:attrNameLst>
                                          <p:attrName>ppt_w</p:attrName>
                                        </p:attrNameLst>
                                      </p:cBhvr>
                                      <p:tavLst>
                                        <p:tav tm="0">
                                          <p:val>
                                            <p:fltVal val="0"/>
                                          </p:val>
                                        </p:tav>
                                        <p:tav tm="100000">
                                          <p:val>
                                            <p:strVal val="#ppt_w"/>
                                          </p:val>
                                        </p:tav>
                                      </p:tavLst>
                                    </p:anim>
                                    <p:anim calcmode="lin" valueType="num">
                                      <p:cBhvr>
                                        <p:cTn id="20" dur="500" fill="hold"/>
                                        <p:tgtEl>
                                          <p:spTgt spid="71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utoUpdateAnimBg="0"/>
      <p:bldP spid="718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1000" y="106363"/>
            <a:ext cx="8763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a:defRPr>
                <a:solidFill>
                  <a:schemeClr val="tx1"/>
                </a:solidFill>
                <a:latin typeface="Arial" panose="020B0604020202020204" pitchFamily="34" charset="0"/>
              </a:defRPr>
            </a:lvl1pPr>
            <a:lvl2pPr marL="6286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2200" b="1" baseline="0">
                <a:latin typeface=".VnSouthern" pitchFamily="34" charset="0"/>
                <a:sym typeface="Wingdings" panose="05000000000000000000" pitchFamily="2" charset="2"/>
              </a:rPr>
              <a:t> </a:t>
            </a:r>
            <a:r>
              <a:rPr lang="vi-VN" b="1" baseline="0"/>
              <a:t>Cung cấp tài nguyên cho các chương trình và tổ chức </a:t>
            </a:r>
          </a:p>
          <a:p>
            <a:r>
              <a:rPr lang="vi-VN" b="1" baseline="0"/>
              <a:t>	thực hiện các chương trình đó.</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153400" cy="572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1000" y="0"/>
            <a:ext cx="8077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b="1" baseline="0">
                <a:latin typeface=".VnSouthern" pitchFamily="34" charset="0"/>
                <a:sym typeface="Wingdings" panose="05000000000000000000" pitchFamily="2" charset="2"/>
              </a:rPr>
              <a:t> </a:t>
            </a:r>
            <a:r>
              <a:rPr lang="vi-VN" b="1" baseline="0"/>
              <a:t>Tổ chức lưu trữ thông tin trên bộ nhớ ngoài, cung cấp các công cụ để tìm kiếm và truy cập thông tin. </a:t>
            </a:r>
          </a:p>
        </p:txBody>
      </p:sp>
      <p:graphicFrame>
        <p:nvGraphicFramePr>
          <p:cNvPr id="22533" name="Object 5"/>
          <p:cNvGraphicFramePr>
            <a:graphicFrameLocks noChangeAspect="1"/>
          </p:cNvGraphicFramePr>
          <p:nvPr/>
        </p:nvGraphicFramePr>
        <p:xfrm>
          <a:off x="381000" y="914400"/>
          <a:ext cx="8305800" cy="5692775"/>
        </p:xfrm>
        <a:graphic>
          <a:graphicData uri="http://schemas.openxmlformats.org/presentationml/2006/ole">
            <mc:AlternateContent xmlns:mc="http://schemas.openxmlformats.org/markup-compatibility/2006">
              <mc:Choice xmlns:v="urn:schemas-microsoft-com:vml" Requires="v">
                <p:oleObj spid="_x0000_s22551" name="Bitmap Image" r:id="rId3" imgW="6287378" imgH="5219048" progId="Paint.Picture">
                  <p:embed/>
                </p:oleObj>
              </mc:Choice>
              <mc:Fallback>
                <p:oleObj name="Bitmap Image" r:id="rId3" imgW="6287378" imgH="5219048"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8305800"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0-#ppt_w/2"/>
                                          </p:val>
                                        </p:tav>
                                        <p:tav tm="100000">
                                          <p:val>
                                            <p:strVal val="#ppt_x"/>
                                          </p:val>
                                        </p:tav>
                                      </p:tavLst>
                                    </p:anim>
                                    <p:anim calcmode="lin" valueType="num">
                                      <p:cBhvr additive="base">
                                        <p:cTn id="8"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984885"/>
          </a:xfrm>
          <a:prstGeom prst="rect">
            <a:avLst/>
          </a:prstGeom>
          <a:gradFill rotWithShape="0">
            <a:gsLst>
              <a:gs pos="0">
                <a:schemeClr val="tx1"/>
              </a:gs>
              <a:gs pos="100000">
                <a:srgbClr val="00FFFF"/>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b="1" baseline="0">
                <a:solidFill>
                  <a:schemeClr val="tx2">
                    <a:lumMod val="25000"/>
                  </a:schemeClr>
                </a:solidFill>
                <a:latin typeface=".VnSouthern" pitchFamily="34" charset="0"/>
              </a:rPr>
              <a:t> </a:t>
            </a:r>
            <a:r>
              <a:rPr lang="en-US" b="1" baseline="0">
                <a:solidFill>
                  <a:schemeClr val="tx2">
                    <a:lumMod val="25000"/>
                  </a:schemeClr>
                </a:solidFill>
              </a:rPr>
              <a:t>Kiểm tra và hỗ trợ phần mềm cho các thiết bị ngoại vi để khai</a:t>
            </a:r>
          </a:p>
          <a:p>
            <a:r>
              <a:rPr lang="en-US" b="1" baseline="0">
                <a:solidFill>
                  <a:schemeClr val="tx2">
                    <a:lumMod val="25000"/>
                  </a:schemeClr>
                </a:solidFill>
              </a:rPr>
              <a:t> thác chúng thuận tiện và hiệu quả.</a:t>
            </a:r>
          </a:p>
          <a:p>
            <a:endParaRPr lang="en-US" b="1" baseline="0"/>
          </a:p>
        </p:txBody>
      </p:sp>
      <p:sp>
        <p:nvSpPr>
          <p:cNvPr id="23556" name="Rectangle 4"/>
          <p:cNvSpPr>
            <a:spLocks noChangeArrowheads="1"/>
          </p:cNvSpPr>
          <p:nvPr/>
        </p:nvSpPr>
        <p:spPr bwMode="auto">
          <a:xfrm>
            <a:off x="1900238"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b="2246"/>
          <a:stretch>
            <a:fill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1000" y="30163"/>
            <a:ext cx="60166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0" b="1" baseline="0">
                <a:latin typeface=".VnSouthern" pitchFamily="34" charset="0"/>
                <a:sym typeface="Wingdings" panose="05000000000000000000" pitchFamily="2" charset="2"/>
              </a:rPr>
              <a:t> </a:t>
            </a:r>
            <a:r>
              <a:rPr lang="en-US" altLang="en-US" sz="2200" b="1" baseline="0">
                <a:latin typeface=".VnSouthern" pitchFamily="34" charset="0"/>
              </a:rPr>
              <a:t>Cung cÊp c¸c dÞch vô tiÖn Ých hÖ thèng.</a:t>
            </a:r>
          </a:p>
        </p:txBody>
      </p:sp>
      <p:sp>
        <p:nvSpPr>
          <p:cNvPr id="34820" name="Rectangle 4"/>
          <p:cNvSpPr>
            <a:spLocks noChangeArrowheads="1"/>
          </p:cNvSpPr>
          <p:nvPr/>
        </p:nvSpPr>
        <p:spPr bwMode="auto">
          <a:xfrm>
            <a:off x="838200" y="6248400"/>
            <a:ext cx="7010400" cy="396875"/>
          </a:xfrm>
          <a:prstGeom prst="rect">
            <a:avLst/>
          </a:prstGeom>
          <a:gradFill rotWithShape="0">
            <a:gsLst>
              <a:gs pos="0">
                <a:srgbClr val="FF33CC"/>
              </a:gs>
              <a:gs pos="100000">
                <a:srgbClr val="CC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accent2"/>
              </a:buClr>
              <a:buSzPct val="80000"/>
              <a:buFont typeface=".VnArial" panose="020B7200000000000000" pitchFamily="34" charset="0"/>
              <a:buNone/>
            </a:pPr>
            <a:r>
              <a:rPr lang="en-US" altLang="en-US" sz="2000" b="1" baseline="0">
                <a:solidFill>
                  <a:schemeClr val="bg1"/>
                </a:solidFill>
                <a:latin typeface=".VnSouthern" pitchFamily="34" charset="0"/>
              </a:rPr>
              <a:t>T×m kiÕm th«ng tin trªn m¸y tÝnh</a:t>
            </a:r>
          </a:p>
        </p:txBody>
      </p:sp>
      <p:pic>
        <p:nvPicPr>
          <p:cNvPr id="348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1722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strips(downLeft)">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autoUpdateAnimBg="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550</Words>
  <Application>Microsoft Office PowerPoint</Application>
  <PresentationFormat>On-screen Show (4:3)</PresentationFormat>
  <Paragraphs>52</Paragraphs>
  <Slides>18</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.VnArial NarrowH</vt:lpstr>
      <vt:lpstr>Arial</vt:lpstr>
      <vt:lpstr>.VnSouthern</vt:lpstr>
      <vt:lpstr>.VnArial</vt:lpstr>
      <vt:lpstr>Book Antiqua</vt:lpstr>
      <vt:lpstr>tlfc - Tahoma</vt:lpstr>
      <vt:lpstr>Wingdings</vt:lpstr>
      <vt:lpstr>.VnCentury Schoolbook</vt:lpstr>
      <vt:lpstr>Mountain Top</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ĐIỀU HÀNH WINDOWS 95</vt:lpstr>
      <vt:lpstr>HỆ ĐIỀU HÀNH WINDOWS 2003 SERVER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MINHHUYGPS</dc:creator>
  <cp:lastModifiedBy>MINHHUYGPS</cp:lastModifiedBy>
  <cp:revision>65</cp:revision>
  <dcterms:modified xsi:type="dcterms:W3CDTF">2021-11-15T23:23:12Z</dcterms:modified>
</cp:coreProperties>
</file>